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1" r:id="rId3"/>
    <p:sldId id="281" r:id="rId4"/>
    <p:sldId id="290" r:id="rId5"/>
    <p:sldId id="289" r:id="rId6"/>
    <p:sldId id="257" r:id="rId7"/>
    <p:sldId id="291" r:id="rId8"/>
    <p:sldId id="258" r:id="rId9"/>
    <p:sldId id="259" r:id="rId10"/>
    <p:sldId id="260" r:id="rId11"/>
    <p:sldId id="293" r:id="rId12"/>
    <p:sldId id="294" r:id="rId13"/>
    <p:sldId id="295" r:id="rId14"/>
    <p:sldId id="296" r:id="rId15"/>
    <p:sldId id="268" r:id="rId16"/>
    <p:sldId id="267" r:id="rId17"/>
    <p:sldId id="269" r:id="rId18"/>
    <p:sldId id="270" r:id="rId19"/>
    <p:sldId id="263" r:id="rId20"/>
    <p:sldId id="271" r:id="rId21"/>
    <p:sldId id="272" r:id="rId22"/>
    <p:sldId id="273" r:id="rId23"/>
    <p:sldId id="274" r:id="rId24"/>
    <p:sldId id="279" r:id="rId25"/>
    <p:sldId id="280" r:id="rId26"/>
    <p:sldId id="286" r:id="rId27"/>
    <p:sldId id="287" r:id="rId28"/>
    <p:sldId id="284" r:id="rId29"/>
    <p:sldId id="288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>
        <p:scale>
          <a:sx n="70" d="100"/>
          <a:sy n="7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51376-947C-4B3A-9B76-42AD1E2E438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9BBDBCC-411C-4473-A3E1-2E6229E95289}">
      <dgm:prSet phldrT="[Metin]"/>
      <dgm:spPr/>
      <dgm:t>
        <a:bodyPr/>
        <a:lstStyle/>
        <a:p>
          <a:r>
            <a:rPr lang="tr-TR" dirty="0" smtClean="0"/>
            <a:t>PROJELER</a:t>
          </a:r>
          <a:endParaRPr lang="tr-TR" dirty="0"/>
        </a:p>
      </dgm:t>
    </dgm:pt>
    <dgm:pt modelId="{08F9925E-BB88-4E18-83BE-15D4C67527C8}" type="parTrans" cxnId="{13A8E89E-EB3E-4F9A-AA30-D9FBCBABF8F0}">
      <dgm:prSet/>
      <dgm:spPr/>
      <dgm:t>
        <a:bodyPr/>
        <a:lstStyle/>
        <a:p>
          <a:endParaRPr lang="tr-TR"/>
        </a:p>
      </dgm:t>
    </dgm:pt>
    <dgm:pt modelId="{0BF10B51-6F0F-4825-9D67-B7B85DEB0384}" type="sibTrans" cxnId="{13A8E89E-EB3E-4F9A-AA30-D9FBCBABF8F0}">
      <dgm:prSet/>
      <dgm:spPr/>
      <dgm:t>
        <a:bodyPr/>
        <a:lstStyle/>
        <a:p>
          <a:endParaRPr lang="tr-TR"/>
        </a:p>
      </dgm:t>
    </dgm:pt>
    <dgm:pt modelId="{EB51B3A0-D506-4D1F-8A9D-A3D9045DB8E2}">
      <dgm:prSet phldrT="[Metin]" custT="1"/>
      <dgm:spPr/>
      <dgm:t>
        <a:bodyPr/>
        <a:lstStyle/>
        <a:p>
          <a:r>
            <a:rPr lang="tr-TR" sz="2800" b="0" dirty="0" smtClean="0"/>
            <a:t>Yerel Projelere Katılım</a:t>
          </a:r>
          <a:endParaRPr lang="tr-TR" sz="2800" b="0" dirty="0"/>
        </a:p>
      </dgm:t>
    </dgm:pt>
    <dgm:pt modelId="{BB9B6960-BA56-4382-A1AA-8995DE07BAD5}" type="parTrans" cxnId="{9A67E212-9785-419E-A0AF-94AC6C7AFCBA}">
      <dgm:prSet/>
      <dgm:spPr/>
      <dgm:t>
        <a:bodyPr/>
        <a:lstStyle/>
        <a:p>
          <a:endParaRPr lang="tr-TR"/>
        </a:p>
      </dgm:t>
    </dgm:pt>
    <dgm:pt modelId="{284E7589-3659-42CE-8AC1-F693EF1238C1}" type="sibTrans" cxnId="{9A67E212-9785-419E-A0AF-94AC6C7AFCBA}">
      <dgm:prSet/>
      <dgm:spPr/>
      <dgm:t>
        <a:bodyPr/>
        <a:lstStyle/>
        <a:p>
          <a:endParaRPr lang="tr-TR"/>
        </a:p>
      </dgm:t>
    </dgm:pt>
    <dgm:pt modelId="{DF977ACA-50CF-406B-8884-38728DC2EA71}">
      <dgm:prSet phldrT="[Metin]" custT="1"/>
      <dgm:spPr/>
      <dgm:t>
        <a:bodyPr/>
        <a:lstStyle/>
        <a:p>
          <a:r>
            <a:rPr lang="tr-TR" sz="2800" b="0" dirty="0" smtClean="0"/>
            <a:t>Ulusal Projelere Katılım</a:t>
          </a:r>
          <a:endParaRPr lang="tr-TR" sz="2800" b="0" dirty="0"/>
        </a:p>
      </dgm:t>
    </dgm:pt>
    <dgm:pt modelId="{FDB00257-005E-4038-A655-F7DC8000FB52}" type="parTrans" cxnId="{C61610C5-F6CE-45D7-94DD-B1B223813CF5}">
      <dgm:prSet/>
      <dgm:spPr/>
      <dgm:t>
        <a:bodyPr/>
        <a:lstStyle/>
        <a:p>
          <a:endParaRPr lang="tr-TR"/>
        </a:p>
      </dgm:t>
    </dgm:pt>
    <dgm:pt modelId="{1B5151A0-B075-47CA-B0B5-E122BCB08419}" type="sibTrans" cxnId="{C61610C5-F6CE-45D7-94DD-B1B223813CF5}">
      <dgm:prSet/>
      <dgm:spPr/>
      <dgm:t>
        <a:bodyPr/>
        <a:lstStyle/>
        <a:p>
          <a:endParaRPr lang="tr-TR"/>
        </a:p>
      </dgm:t>
    </dgm:pt>
    <dgm:pt modelId="{417C1B8F-6B39-43FA-8196-B269D9B16957}">
      <dgm:prSet phldrT="[Metin]" custT="1"/>
      <dgm:spPr/>
      <dgm:t>
        <a:bodyPr/>
        <a:lstStyle/>
        <a:p>
          <a:r>
            <a:rPr lang="tr-TR" sz="2800" b="0" dirty="0" smtClean="0"/>
            <a:t>AB Projelerine Katılım</a:t>
          </a:r>
          <a:endParaRPr lang="tr-TR" sz="2800" b="0" dirty="0"/>
        </a:p>
      </dgm:t>
    </dgm:pt>
    <dgm:pt modelId="{8C22D3EE-9077-415E-B1B1-8E10C5CA43F2}" type="parTrans" cxnId="{FD2A0E8B-90A6-4B35-9902-9C2553F8D480}">
      <dgm:prSet/>
      <dgm:spPr/>
      <dgm:t>
        <a:bodyPr/>
        <a:lstStyle/>
        <a:p>
          <a:endParaRPr lang="tr-TR"/>
        </a:p>
      </dgm:t>
    </dgm:pt>
    <dgm:pt modelId="{A2A58A31-98E1-41AF-9327-077868B6620B}" type="sibTrans" cxnId="{FD2A0E8B-90A6-4B35-9902-9C2553F8D480}">
      <dgm:prSet/>
      <dgm:spPr/>
      <dgm:t>
        <a:bodyPr/>
        <a:lstStyle/>
        <a:p>
          <a:endParaRPr lang="tr-TR"/>
        </a:p>
      </dgm:t>
    </dgm:pt>
    <dgm:pt modelId="{91DC243B-5A84-4CD1-B8B1-D16C9557BB67}">
      <dgm:prSet phldrT="[Metin]" custT="1"/>
      <dgm:spPr/>
      <dgm:t>
        <a:bodyPr/>
        <a:lstStyle/>
        <a:p>
          <a:r>
            <a:rPr lang="tr-TR" sz="2800" b="0" dirty="0" smtClean="0">
              <a:solidFill>
                <a:srgbClr val="FF0000"/>
              </a:solidFill>
            </a:rPr>
            <a:t>Okul İçi Projeler</a:t>
          </a:r>
          <a:endParaRPr lang="tr-TR" sz="2800" b="0" dirty="0">
            <a:solidFill>
              <a:srgbClr val="FF0000"/>
            </a:solidFill>
          </a:endParaRPr>
        </a:p>
      </dgm:t>
    </dgm:pt>
    <dgm:pt modelId="{95CB01D4-A2C8-4519-A8AF-69DE807607A4}" type="parTrans" cxnId="{A34B2799-3659-4281-87B2-AD69E45F88A1}">
      <dgm:prSet/>
      <dgm:spPr/>
      <dgm:t>
        <a:bodyPr/>
        <a:lstStyle/>
        <a:p>
          <a:endParaRPr lang="tr-TR"/>
        </a:p>
      </dgm:t>
    </dgm:pt>
    <dgm:pt modelId="{A7672AB6-10A5-4544-8EB3-E3BD0EB007B0}" type="sibTrans" cxnId="{A34B2799-3659-4281-87B2-AD69E45F88A1}">
      <dgm:prSet/>
      <dgm:spPr/>
      <dgm:t>
        <a:bodyPr/>
        <a:lstStyle/>
        <a:p>
          <a:endParaRPr lang="tr-TR"/>
        </a:p>
      </dgm:t>
    </dgm:pt>
    <dgm:pt modelId="{89A83BDD-7B30-4DE5-BAC3-18BFACE96D8B}" type="pres">
      <dgm:prSet presAssocID="{53C51376-947C-4B3A-9B76-42AD1E2E43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FB0B28-F573-4589-A686-ED304104D55A}" type="pres">
      <dgm:prSet presAssocID="{F9BBDBCC-411C-4473-A3E1-2E6229E95289}" presName="linNode" presStyleCnt="0"/>
      <dgm:spPr/>
    </dgm:pt>
    <dgm:pt modelId="{2E47553B-F567-4FC3-BFCF-9E6CFC1A0C10}" type="pres">
      <dgm:prSet presAssocID="{F9BBDBCC-411C-4473-A3E1-2E6229E95289}" presName="parentText" presStyleLbl="node1" presStyleIdx="0" presStyleCnt="1" custScaleY="59467" custLinFactNeighborX="4217" custLinFactNeighborY="99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CCF77E-3B1C-4060-AC03-DE5318C17130}" type="pres">
      <dgm:prSet presAssocID="{F9BBDBCC-411C-4473-A3E1-2E6229E95289}" presName="descendantText" presStyleLbl="alignAccFollowNode1" presStyleIdx="0" presStyleCnt="1" custScaleY="69904" custLinFactNeighborX="8586" custLinFactNeighborY="12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2A0E8B-90A6-4B35-9902-9C2553F8D480}" srcId="{F9BBDBCC-411C-4473-A3E1-2E6229E95289}" destId="{417C1B8F-6B39-43FA-8196-B269D9B16957}" srcOrd="2" destOrd="0" parTransId="{8C22D3EE-9077-415E-B1B1-8E10C5CA43F2}" sibTransId="{A2A58A31-98E1-41AF-9327-077868B6620B}"/>
    <dgm:cxn modelId="{8F09F94F-F97F-43F2-813A-F9313CDCD518}" type="presOf" srcId="{53C51376-947C-4B3A-9B76-42AD1E2E438B}" destId="{89A83BDD-7B30-4DE5-BAC3-18BFACE96D8B}" srcOrd="0" destOrd="0" presId="urn:microsoft.com/office/officeart/2005/8/layout/vList5"/>
    <dgm:cxn modelId="{55CF2ED0-9E09-46D3-B222-313372661EA1}" type="presOf" srcId="{417C1B8F-6B39-43FA-8196-B269D9B16957}" destId="{C8CCF77E-3B1C-4060-AC03-DE5318C17130}" srcOrd="0" destOrd="2" presId="urn:microsoft.com/office/officeart/2005/8/layout/vList5"/>
    <dgm:cxn modelId="{13A8E89E-EB3E-4F9A-AA30-D9FBCBABF8F0}" srcId="{53C51376-947C-4B3A-9B76-42AD1E2E438B}" destId="{F9BBDBCC-411C-4473-A3E1-2E6229E95289}" srcOrd="0" destOrd="0" parTransId="{08F9925E-BB88-4E18-83BE-15D4C67527C8}" sibTransId="{0BF10B51-6F0F-4825-9D67-B7B85DEB0384}"/>
    <dgm:cxn modelId="{89BEFDC5-7C98-4144-9166-47CFDF433EE2}" type="presOf" srcId="{DF977ACA-50CF-406B-8884-38728DC2EA71}" destId="{C8CCF77E-3B1C-4060-AC03-DE5318C17130}" srcOrd="0" destOrd="1" presId="urn:microsoft.com/office/officeart/2005/8/layout/vList5"/>
    <dgm:cxn modelId="{13604567-8321-4677-8E84-56230BC74A12}" type="presOf" srcId="{91DC243B-5A84-4CD1-B8B1-D16C9557BB67}" destId="{C8CCF77E-3B1C-4060-AC03-DE5318C17130}" srcOrd="0" destOrd="3" presId="urn:microsoft.com/office/officeart/2005/8/layout/vList5"/>
    <dgm:cxn modelId="{C61610C5-F6CE-45D7-94DD-B1B223813CF5}" srcId="{F9BBDBCC-411C-4473-A3E1-2E6229E95289}" destId="{DF977ACA-50CF-406B-8884-38728DC2EA71}" srcOrd="1" destOrd="0" parTransId="{FDB00257-005E-4038-A655-F7DC8000FB52}" sibTransId="{1B5151A0-B075-47CA-B0B5-E122BCB08419}"/>
    <dgm:cxn modelId="{A34B2799-3659-4281-87B2-AD69E45F88A1}" srcId="{F9BBDBCC-411C-4473-A3E1-2E6229E95289}" destId="{91DC243B-5A84-4CD1-B8B1-D16C9557BB67}" srcOrd="3" destOrd="0" parTransId="{95CB01D4-A2C8-4519-A8AF-69DE807607A4}" sibTransId="{A7672AB6-10A5-4544-8EB3-E3BD0EB007B0}"/>
    <dgm:cxn modelId="{9A67E212-9785-419E-A0AF-94AC6C7AFCBA}" srcId="{F9BBDBCC-411C-4473-A3E1-2E6229E95289}" destId="{EB51B3A0-D506-4D1F-8A9D-A3D9045DB8E2}" srcOrd="0" destOrd="0" parTransId="{BB9B6960-BA56-4382-A1AA-8995DE07BAD5}" sibTransId="{284E7589-3659-42CE-8AC1-F693EF1238C1}"/>
    <dgm:cxn modelId="{0C8D70D2-5A4D-4926-AC66-CA3197881705}" type="presOf" srcId="{F9BBDBCC-411C-4473-A3E1-2E6229E95289}" destId="{2E47553B-F567-4FC3-BFCF-9E6CFC1A0C10}" srcOrd="0" destOrd="0" presId="urn:microsoft.com/office/officeart/2005/8/layout/vList5"/>
    <dgm:cxn modelId="{4A057CFF-6206-4682-BAB4-F58B45331A5B}" type="presOf" srcId="{EB51B3A0-D506-4D1F-8A9D-A3D9045DB8E2}" destId="{C8CCF77E-3B1C-4060-AC03-DE5318C17130}" srcOrd="0" destOrd="0" presId="urn:microsoft.com/office/officeart/2005/8/layout/vList5"/>
    <dgm:cxn modelId="{A20CBBA9-1EA8-4E5C-854B-9D55C89F0C93}" type="presParOf" srcId="{89A83BDD-7B30-4DE5-BAC3-18BFACE96D8B}" destId="{5CFB0B28-F573-4589-A686-ED304104D55A}" srcOrd="0" destOrd="0" presId="urn:microsoft.com/office/officeart/2005/8/layout/vList5"/>
    <dgm:cxn modelId="{F6508952-2AC2-40A1-8E32-5878094D15BB}" type="presParOf" srcId="{5CFB0B28-F573-4589-A686-ED304104D55A}" destId="{2E47553B-F567-4FC3-BFCF-9E6CFC1A0C10}" srcOrd="0" destOrd="0" presId="urn:microsoft.com/office/officeart/2005/8/layout/vList5"/>
    <dgm:cxn modelId="{611B006F-2375-429C-B26E-014F0AAD4B85}" type="presParOf" srcId="{5CFB0B28-F573-4589-A686-ED304104D55A}" destId="{C8CCF77E-3B1C-4060-AC03-DE5318C171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ADAD8-3A04-466F-BEC8-E8F480BFEB6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B71B4A-B2F6-48AC-8661-2373F028EF0E}">
      <dgm:prSet phldrT="[Metin]" custT="1"/>
      <dgm:spPr>
        <a:solidFill>
          <a:srgbClr val="0070C0"/>
        </a:solidFill>
      </dgm:spPr>
      <dgm:t>
        <a:bodyPr/>
        <a:lstStyle/>
        <a:p>
          <a:pPr algn="ctr"/>
          <a:r>
            <a:rPr lang="tr-TR" sz="1800" b="1" dirty="0" smtClean="0">
              <a:solidFill>
                <a:schemeClr val="bg1"/>
              </a:solidFill>
            </a:rPr>
            <a:t>SPORTİF , KÜLTÜREL VE SANATSAL YARIŞMALARDAKİ BAŞARI</a:t>
          </a:r>
          <a:endParaRPr lang="tr-TR" sz="1800" b="1" dirty="0">
            <a:solidFill>
              <a:schemeClr val="bg1"/>
            </a:solidFill>
          </a:endParaRPr>
        </a:p>
      </dgm:t>
    </dgm:pt>
    <dgm:pt modelId="{DB5103E7-BCED-459B-B55A-E7E70E49EB0B}" type="parTrans" cxnId="{F9DD7083-359F-41A3-9E69-EB10B2758B99}">
      <dgm:prSet/>
      <dgm:spPr/>
      <dgm:t>
        <a:bodyPr/>
        <a:lstStyle/>
        <a:p>
          <a:endParaRPr lang="tr-TR"/>
        </a:p>
      </dgm:t>
    </dgm:pt>
    <dgm:pt modelId="{A0073651-E591-41C3-B693-8759C980048F}" type="sibTrans" cxnId="{F9DD7083-359F-41A3-9E69-EB10B2758B99}">
      <dgm:prSet/>
      <dgm:spPr/>
      <dgm:t>
        <a:bodyPr/>
        <a:lstStyle/>
        <a:p>
          <a:endParaRPr lang="tr-TR"/>
        </a:p>
      </dgm:t>
    </dgm:pt>
    <dgm:pt modelId="{3EB5C1D3-FD71-4A7D-9EEC-0169E5B614DE}">
      <dgm:prSet phldrT="[Metin]" custT="1"/>
      <dgm:spPr>
        <a:solidFill>
          <a:srgbClr val="0070C0"/>
        </a:solidFill>
      </dgm:spPr>
      <dgm:t>
        <a:bodyPr/>
        <a:lstStyle/>
        <a:p>
          <a:pPr algn="ctr"/>
          <a:endParaRPr lang="tr-TR" sz="1800" b="1" dirty="0">
            <a:solidFill>
              <a:schemeClr val="bg1"/>
            </a:solidFill>
          </a:endParaRPr>
        </a:p>
      </dgm:t>
    </dgm:pt>
    <dgm:pt modelId="{33DB78EC-875E-4986-9F34-D7DFAD204289}" type="parTrans" cxnId="{8E28BBBA-5122-48D9-8D78-9AB8A3AA4281}">
      <dgm:prSet/>
      <dgm:spPr/>
      <dgm:t>
        <a:bodyPr/>
        <a:lstStyle/>
        <a:p>
          <a:endParaRPr lang="tr-TR"/>
        </a:p>
      </dgm:t>
    </dgm:pt>
    <dgm:pt modelId="{19DEA09E-6355-4879-8994-BA98B84583A8}" type="sibTrans" cxnId="{8E28BBBA-5122-48D9-8D78-9AB8A3AA4281}">
      <dgm:prSet/>
      <dgm:spPr/>
      <dgm:t>
        <a:bodyPr/>
        <a:lstStyle/>
        <a:p>
          <a:endParaRPr lang="tr-TR"/>
        </a:p>
      </dgm:t>
    </dgm:pt>
    <dgm:pt modelId="{A417699D-77F5-4AD1-BC84-428988EADC45}">
      <dgm:prSet phldrT="[Metin]" custT="1"/>
      <dgm:spPr/>
      <dgm:t>
        <a:bodyPr/>
        <a:lstStyle/>
        <a:p>
          <a:r>
            <a:rPr lang="nn-NO" sz="1600" b="0" i="0" u="none" dirty="0" smtClean="0">
              <a:latin typeface="Times New Roman" pitchFamily="18" charset="0"/>
              <a:cs typeface="Times New Roman" pitchFamily="18" charset="0"/>
            </a:rPr>
            <a:t>TEOG Sınavında Okul Net Ortalaması</a:t>
          </a:r>
          <a:endParaRPr lang="tr-TR" sz="1600" b="0" dirty="0">
            <a:latin typeface="Times New Roman" pitchFamily="18" charset="0"/>
            <a:cs typeface="Times New Roman" pitchFamily="18" charset="0"/>
          </a:endParaRPr>
        </a:p>
      </dgm:t>
    </dgm:pt>
    <dgm:pt modelId="{989514BF-A76E-4A95-88C0-634BDE15CAAF}" type="parTrans" cxnId="{240D0790-A49A-49BF-ADD6-3AC59E41CC13}">
      <dgm:prSet/>
      <dgm:spPr/>
      <dgm:t>
        <a:bodyPr/>
        <a:lstStyle/>
        <a:p>
          <a:endParaRPr lang="tr-TR"/>
        </a:p>
      </dgm:t>
    </dgm:pt>
    <dgm:pt modelId="{B39505C3-7AB1-4A64-A0F8-1CA8589E7A6B}" type="sibTrans" cxnId="{240D0790-A49A-49BF-ADD6-3AC59E41CC13}">
      <dgm:prSet/>
      <dgm:spPr/>
      <dgm:t>
        <a:bodyPr/>
        <a:lstStyle/>
        <a:p>
          <a:endParaRPr lang="tr-TR"/>
        </a:p>
      </dgm:t>
    </dgm:pt>
    <dgm:pt modelId="{AC7B5F6A-ABCC-47F1-8605-C6D2C74616E5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İl/İlçe Derecesi</a:t>
          </a:r>
          <a:endParaRPr lang="tr-TR" sz="18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5EAE180E-E260-4002-A538-CF6C77921307}" type="parTrans" cxnId="{61C16045-4CC8-452E-9F37-0B5666DBFF5A}">
      <dgm:prSet/>
      <dgm:spPr/>
      <dgm:t>
        <a:bodyPr/>
        <a:lstStyle/>
        <a:p>
          <a:endParaRPr lang="tr-TR"/>
        </a:p>
      </dgm:t>
    </dgm:pt>
    <dgm:pt modelId="{CB38BEC0-5493-4B0E-8DBB-6D045DFC2169}" type="sibTrans" cxnId="{61C16045-4CC8-452E-9F37-0B5666DBFF5A}">
      <dgm:prSet/>
      <dgm:spPr/>
      <dgm:t>
        <a:bodyPr/>
        <a:lstStyle/>
        <a:p>
          <a:endParaRPr lang="tr-TR"/>
        </a:p>
      </dgm:t>
    </dgm:pt>
    <dgm:pt modelId="{1E96FD23-4AB4-420D-9BF1-125F42E4C88D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Bölge/ Ülke Derecesi</a:t>
          </a:r>
          <a:endParaRPr lang="tr-TR" sz="1800" b="0" i="0" u="none" dirty="0">
            <a:latin typeface="Times New Roman" pitchFamily="18" charset="0"/>
            <a:cs typeface="Times New Roman" pitchFamily="18" charset="0"/>
          </a:endParaRPr>
        </a:p>
      </dgm:t>
    </dgm:pt>
    <dgm:pt modelId="{CEE30397-6DBB-414C-952B-A1675680DE19}" type="parTrans" cxnId="{D91A82D7-1052-482D-9CF0-C19E64877470}">
      <dgm:prSet/>
      <dgm:spPr/>
      <dgm:t>
        <a:bodyPr/>
        <a:lstStyle/>
        <a:p>
          <a:endParaRPr lang="tr-TR"/>
        </a:p>
      </dgm:t>
    </dgm:pt>
    <dgm:pt modelId="{82545367-44E6-4EBA-B28E-44B8EC5DCBD0}" type="sibTrans" cxnId="{D91A82D7-1052-482D-9CF0-C19E64877470}">
      <dgm:prSet/>
      <dgm:spPr/>
      <dgm:t>
        <a:bodyPr/>
        <a:lstStyle/>
        <a:p>
          <a:endParaRPr lang="tr-TR"/>
        </a:p>
      </dgm:t>
    </dgm:pt>
    <dgm:pt modelId="{08DB1C6A-474F-4E38-94E5-48D70EA86AB5}">
      <dgm:prSet phldrT="[Metin]" custT="1"/>
      <dgm:spPr>
        <a:solidFill>
          <a:srgbClr val="0070C0"/>
        </a:solidFill>
        <a:ln>
          <a:solidFill>
            <a:schemeClr val="accent1"/>
          </a:solidFill>
        </a:ln>
      </dgm:spPr>
      <dgm:t>
        <a:bodyPr/>
        <a:lstStyle/>
        <a:p>
          <a:pPr algn="l"/>
          <a:endParaRPr lang="tr-TR" sz="1800" b="1" dirty="0">
            <a:solidFill>
              <a:schemeClr val="bg1"/>
            </a:solidFill>
          </a:endParaRPr>
        </a:p>
      </dgm:t>
    </dgm:pt>
    <dgm:pt modelId="{F0CA471C-AE8A-4DA2-B091-DE0616292B32}" type="sibTrans" cxnId="{7CD8AE54-C6B1-40F5-A28F-DA1D843C1351}">
      <dgm:prSet/>
      <dgm:spPr/>
      <dgm:t>
        <a:bodyPr/>
        <a:lstStyle/>
        <a:p>
          <a:endParaRPr lang="tr-TR"/>
        </a:p>
      </dgm:t>
    </dgm:pt>
    <dgm:pt modelId="{76355C23-A403-4AA4-BE9A-4ECC5F92955D}" type="parTrans" cxnId="{7CD8AE54-C6B1-40F5-A28F-DA1D843C1351}">
      <dgm:prSet/>
      <dgm:spPr/>
      <dgm:t>
        <a:bodyPr/>
        <a:lstStyle/>
        <a:p>
          <a:endParaRPr lang="tr-TR"/>
        </a:p>
      </dgm:t>
    </dgm:pt>
    <dgm:pt modelId="{AE81A2A1-FBB0-4912-A1BA-87162CD5245F}">
      <dgm:prSet phldrT="[Metin]" custT="1"/>
      <dgm:spPr/>
      <dgm:t>
        <a:bodyPr/>
        <a:lstStyle/>
        <a:p>
          <a:endParaRPr lang="tr-TR" sz="1200" b="0" dirty="0"/>
        </a:p>
      </dgm:t>
    </dgm:pt>
    <dgm:pt modelId="{25D514F8-14E0-42F5-A3ED-8C0A525B30A3}" type="sibTrans" cxnId="{0B0074B5-9EC1-464F-A51D-01958660ADCC}">
      <dgm:prSet/>
      <dgm:spPr/>
      <dgm:t>
        <a:bodyPr/>
        <a:lstStyle/>
        <a:p>
          <a:endParaRPr lang="tr-TR"/>
        </a:p>
      </dgm:t>
    </dgm:pt>
    <dgm:pt modelId="{24E43341-869E-4CA5-9576-731FD9084CA1}" type="parTrans" cxnId="{0B0074B5-9EC1-464F-A51D-01958660ADCC}">
      <dgm:prSet/>
      <dgm:spPr/>
      <dgm:t>
        <a:bodyPr/>
        <a:lstStyle/>
        <a:p>
          <a:endParaRPr lang="tr-TR"/>
        </a:p>
      </dgm:t>
    </dgm:pt>
    <dgm:pt modelId="{1E587333-6F0E-40BE-A088-B479A438B652}">
      <dgm:prSet phldrT="[Metin]" custT="1"/>
      <dgm:spPr/>
      <dgm:t>
        <a:bodyPr/>
        <a:lstStyle/>
        <a:p>
          <a:endParaRPr lang="tr-TR" sz="1600" b="0" dirty="0"/>
        </a:p>
      </dgm:t>
    </dgm:pt>
    <dgm:pt modelId="{154962DA-8BC0-43A0-B9C1-59476B420257}" type="sibTrans" cxnId="{A021EAD1-7554-49A5-90A7-3EFF0D6D8654}">
      <dgm:prSet/>
      <dgm:spPr/>
      <dgm:t>
        <a:bodyPr/>
        <a:lstStyle/>
        <a:p>
          <a:endParaRPr lang="tr-TR"/>
        </a:p>
      </dgm:t>
    </dgm:pt>
    <dgm:pt modelId="{D5D50091-5A79-4B6B-A395-730165AAE204}" type="parTrans" cxnId="{A021EAD1-7554-49A5-90A7-3EFF0D6D8654}">
      <dgm:prSet/>
      <dgm:spPr/>
      <dgm:t>
        <a:bodyPr/>
        <a:lstStyle/>
        <a:p>
          <a:endParaRPr lang="tr-TR"/>
        </a:p>
      </dgm:t>
    </dgm:pt>
    <dgm:pt modelId="{01F107DA-B599-40D2-B4DC-8C9887779941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Sınıfını Doğrudan Geçen Öğrenci Sayısı Oranı</a:t>
          </a:r>
          <a:endParaRPr lang="tr-TR" sz="1600" b="0" dirty="0">
            <a:latin typeface="Times New Roman" pitchFamily="18" charset="0"/>
            <a:cs typeface="Times New Roman" pitchFamily="18" charset="0"/>
          </a:endParaRPr>
        </a:p>
      </dgm:t>
    </dgm:pt>
    <dgm:pt modelId="{8C8274D9-A6CB-4FFE-BFD2-4333AD20CFB4}" type="sibTrans" cxnId="{2CD1741E-E1E9-4CAC-8741-11FDC3009215}">
      <dgm:prSet/>
      <dgm:spPr/>
      <dgm:t>
        <a:bodyPr/>
        <a:lstStyle/>
        <a:p>
          <a:endParaRPr lang="tr-TR"/>
        </a:p>
      </dgm:t>
    </dgm:pt>
    <dgm:pt modelId="{FF152574-2CFA-4BCD-B887-2BA7919C7A7C}" type="parTrans" cxnId="{2CD1741E-E1E9-4CAC-8741-11FDC3009215}">
      <dgm:prSet/>
      <dgm:spPr/>
      <dgm:t>
        <a:bodyPr/>
        <a:lstStyle/>
        <a:p>
          <a:endParaRPr lang="tr-TR"/>
        </a:p>
      </dgm:t>
    </dgm:pt>
    <dgm:pt modelId="{FF350E5D-B2DF-4D3E-896E-529596562ADC}">
      <dgm:prSet phldrT="[Metin]" custT="1"/>
      <dgm:spPr/>
      <dgm:t>
        <a:bodyPr/>
        <a:lstStyle/>
        <a:p>
          <a:endParaRPr lang="tr-TR" sz="1200" b="0" dirty="0"/>
        </a:p>
      </dgm:t>
    </dgm:pt>
    <dgm:pt modelId="{8CB119AB-130E-498B-BC4F-E2E73A5CEDD7}" type="sibTrans" cxnId="{296D1635-5CEA-45C1-9810-0E55281E8E11}">
      <dgm:prSet/>
      <dgm:spPr/>
      <dgm:t>
        <a:bodyPr/>
        <a:lstStyle/>
        <a:p>
          <a:endParaRPr lang="tr-TR"/>
        </a:p>
      </dgm:t>
    </dgm:pt>
    <dgm:pt modelId="{078A1057-3294-4995-A6B5-B4780B010F43}" type="parTrans" cxnId="{296D1635-5CEA-45C1-9810-0E55281E8E11}">
      <dgm:prSet/>
      <dgm:spPr/>
      <dgm:t>
        <a:bodyPr/>
        <a:lstStyle/>
        <a:p>
          <a:endParaRPr lang="tr-TR"/>
        </a:p>
      </dgm:t>
    </dgm:pt>
    <dgm:pt modelId="{546814D8-280F-420B-AE40-8478DA0B9A1E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Parasız Yatılılık Ve Bursluluk Sınavını Kazanan Öğrenci Sayısı Oranı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A29AE4D3-401D-4A29-80BE-1309C40732F2}" type="parTrans" cxnId="{57442FF2-5C72-4DD1-9139-0614674D456C}">
      <dgm:prSet/>
      <dgm:spPr/>
      <dgm:t>
        <a:bodyPr/>
        <a:lstStyle/>
        <a:p>
          <a:endParaRPr lang="tr-TR"/>
        </a:p>
      </dgm:t>
    </dgm:pt>
    <dgm:pt modelId="{4678320F-F721-4E01-899C-0CC0C9E971D8}" type="sibTrans" cxnId="{57442FF2-5C72-4DD1-9139-0614674D456C}">
      <dgm:prSet/>
      <dgm:spPr/>
      <dgm:t>
        <a:bodyPr/>
        <a:lstStyle/>
        <a:p>
          <a:endParaRPr lang="tr-TR"/>
        </a:p>
      </dgm:t>
    </dgm:pt>
    <dgm:pt modelId="{39EDEAA2-81B8-43EC-A838-072491AF3631}">
      <dgm:prSet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Okul YGS Puan Ortalaması / İlçe YGS Puan Ortalaması (2016/2015</a:t>
          </a:r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tr-TR" sz="1100" b="0" i="0" u="none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tr-TR" sz="1100" b="0" i="0" u="none" dirty="0" smtClean="0">
              <a:latin typeface="Times New Roman" pitchFamily="18" charset="0"/>
              <a:cs typeface="Times New Roman" pitchFamily="18" charset="0"/>
            </a:rPr>
          </a:br>
          <a:endParaRPr lang="tr-TR" sz="1100" b="0" dirty="0">
            <a:latin typeface="Times New Roman" pitchFamily="18" charset="0"/>
            <a:cs typeface="Times New Roman" pitchFamily="18" charset="0"/>
          </a:endParaRPr>
        </a:p>
      </dgm:t>
    </dgm:pt>
    <dgm:pt modelId="{B75F7C2F-1DBD-42EC-978E-1E185AC19DD4}" type="parTrans" cxnId="{71E483E0-1434-4580-8568-345017BDFA0D}">
      <dgm:prSet/>
      <dgm:spPr/>
      <dgm:t>
        <a:bodyPr/>
        <a:lstStyle/>
        <a:p>
          <a:endParaRPr lang="tr-TR"/>
        </a:p>
      </dgm:t>
    </dgm:pt>
    <dgm:pt modelId="{F338B659-8FF6-4FD1-84A9-07EFB5907EF0}" type="sibTrans" cxnId="{71E483E0-1434-4580-8568-345017BDFA0D}">
      <dgm:prSet/>
      <dgm:spPr/>
      <dgm:t>
        <a:bodyPr/>
        <a:lstStyle/>
        <a:p>
          <a:endParaRPr lang="tr-TR"/>
        </a:p>
      </dgm:t>
    </dgm:pt>
    <dgm:pt modelId="{87C918E9-4D99-45DC-98F3-44AC315E9D28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Katılım</a:t>
          </a:r>
          <a:endParaRPr lang="tr-TR" sz="2800" dirty="0">
            <a:latin typeface="Times New Roman" pitchFamily="18" charset="0"/>
            <a:cs typeface="Times New Roman" pitchFamily="18" charset="0"/>
          </a:endParaRPr>
        </a:p>
      </dgm:t>
    </dgm:pt>
    <dgm:pt modelId="{E08617A5-0947-4393-BAE5-82E14ABCB3FA}" type="parTrans" cxnId="{7D01DB8E-7A94-416F-BD1E-E051D9CB8FF6}">
      <dgm:prSet/>
      <dgm:spPr/>
      <dgm:t>
        <a:bodyPr/>
        <a:lstStyle/>
        <a:p>
          <a:endParaRPr lang="tr-TR"/>
        </a:p>
      </dgm:t>
    </dgm:pt>
    <dgm:pt modelId="{3660559E-3BE0-4EDC-88EA-6399FB2FB69D}" type="sibTrans" cxnId="{7D01DB8E-7A94-416F-BD1E-E051D9CB8FF6}">
      <dgm:prSet/>
      <dgm:spPr/>
      <dgm:t>
        <a:bodyPr/>
        <a:lstStyle/>
        <a:p>
          <a:endParaRPr lang="tr-TR"/>
        </a:p>
      </dgm:t>
    </dgm:pt>
    <dgm:pt modelId="{4E3B387C-660A-4F5F-9A0B-280F87AE2AC6}">
      <dgm:prSet phldrT="[Metin]" custT="1"/>
      <dgm:spPr/>
      <dgm:t>
        <a:bodyPr/>
        <a:lstStyle/>
        <a:p>
          <a:endParaRPr lang="tr-TR" sz="1400" b="0" dirty="0"/>
        </a:p>
      </dgm:t>
    </dgm:pt>
    <dgm:pt modelId="{6AD7BFBD-9DAA-4AD3-AEF5-2377CEB98AFA}" type="parTrans" cxnId="{41A206A9-21C9-419B-88CF-114A62B5B2A7}">
      <dgm:prSet/>
      <dgm:spPr/>
      <dgm:t>
        <a:bodyPr/>
        <a:lstStyle/>
        <a:p>
          <a:endParaRPr lang="tr-TR"/>
        </a:p>
      </dgm:t>
    </dgm:pt>
    <dgm:pt modelId="{3C3AC152-4F78-4B3B-801F-D07C0E1A3AF8}" type="sibTrans" cxnId="{41A206A9-21C9-419B-88CF-114A62B5B2A7}">
      <dgm:prSet/>
      <dgm:spPr/>
      <dgm:t>
        <a:bodyPr/>
        <a:lstStyle/>
        <a:p>
          <a:endParaRPr lang="tr-TR"/>
        </a:p>
      </dgm:t>
    </dgm:pt>
    <dgm:pt modelId="{24BCC7A5-DCCB-4260-906F-A28CE4C73C1F}">
      <dgm:prSet phldrT="[Metin]" custT="1"/>
      <dgm:spPr/>
      <dgm:t>
        <a:bodyPr/>
        <a:lstStyle/>
        <a:p>
          <a:endParaRPr lang="tr-TR" sz="1200" b="0" dirty="0"/>
        </a:p>
      </dgm:t>
    </dgm:pt>
    <dgm:pt modelId="{2D24913D-A21F-44EA-9BE1-F7BCF7953BAE}" type="parTrans" cxnId="{ABA4E6C3-B483-48B8-BCD9-86C710171511}">
      <dgm:prSet/>
      <dgm:spPr/>
      <dgm:t>
        <a:bodyPr/>
        <a:lstStyle/>
        <a:p>
          <a:endParaRPr lang="tr-TR"/>
        </a:p>
      </dgm:t>
    </dgm:pt>
    <dgm:pt modelId="{315B494B-CC9F-4933-ADD8-EFB915DC3E55}" type="sibTrans" cxnId="{ABA4E6C3-B483-48B8-BCD9-86C710171511}">
      <dgm:prSet/>
      <dgm:spPr/>
      <dgm:t>
        <a:bodyPr/>
        <a:lstStyle/>
        <a:p>
          <a:endParaRPr lang="tr-TR"/>
        </a:p>
      </dgm:t>
    </dgm:pt>
    <dgm:pt modelId="{E71B934E-E716-4F04-A12E-27AD4F36E8CF}">
      <dgm:prSet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ŞÖK İle Geçen Öğrenci Sayısı Oranı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AB9A0808-F37B-47D7-96BF-9AB268286810}" type="parTrans" cxnId="{ACF447C0-131A-4F06-80C7-B20F8F560F0A}">
      <dgm:prSet/>
      <dgm:spPr/>
      <dgm:t>
        <a:bodyPr/>
        <a:lstStyle/>
        <a:p>
          <a:endParaRPr lang="tr-TR"/>
        </a:p>
      </dgm:t>
    </dgm:pt>
    <dgm:pt modelId="{6118B836-CDA0-4639-A50E-22B09C083BFC}" type="sibTrans" cxnId="{ACF447C0-131A-4F06-80C7-B20F8F560F0A}">
      <dgm:prSet/>
      <dgm:spPr/>
      <dgm:t>
        <a:bodyPr/>
        <a:lstStyle/>
        <a:p>
          <a:endParaRPr lang="tr-TR"/>
        </a:p>
      </dgm:t>
    </dgm:pt>
    <dgm:pt modelId="{9F84D187-F011-4684-AD13-8927FBEF3E5C}">
      <dgm:prSet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Sorumlu Geçen Öğrenci Sayısı Oranı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472C7E62-CCB3-43E1-9AE1-5CEC481759FF}" type="parTrans" cxnId="{7DF915C8-3D8E-4B77-B0C5-D84EB738DFC0}">
      <dgm:prSet/>
      <dgm:spPr/>
      <dgm:t>
        <a:bodyPr/>
        <a:lstStyle/>
        <a:p>
          <a:endParaRPr lang="tr-TR"/>
        </a:p>
      </dgm:t>
    </dgm:pt>
    <dgm:pt modelId="{54908649-CB9F-43AD-B7E0-9E72B36074E9}" type="sibTrans" cxnId="{7DF915C8-3D8E-4B77-B0C5-D84EB738DFC0}">
      <dgm:prSet/>
      <dgm:spPr/>
      <dgm:t>
        <a:bodyPr/>
        <a:lstStyle/>
        <a:p>
          <a:endParaRPr lang="tr-TR"/>
        </a:p>
      </dgm:t>
    </dgm:pt>
    <dgm:pt modelId="{E99E0DD2-0B02-4B4D-B02A-F1DBC4DD5F85}">
      <dgm:prSet custT="1"/>
      <dgm:spPr/>
      <dgm:t>
        <a:bodyPr/>
        <a:lstStyle/>
        <a:p>
          <a:r>
            <a:rPr lang="tr-TR" sz="1600" b="0" i="0" u="none" dirty="0" err="1" smtClean="0">
              <a:latin typeface="Times New Roman" pitchFamily="18" charset="0"/>
              <a:cs typeface="Times New Roman" pitchFamily="18" charset="0"/>
            </a:rPr>
            <a:t>Teşekkür+Takdir+Üstün</a:t>
          </a:r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 Başarı Belgesi Alan Öğrenci Sayısı Oranı</a:t>
          </a:r>
          <a:endParaRPr lang="tr-TR" sz="1600" b="0" dirty="0">
            <a:latin typeface="Times New Roman" pitchFamily="18" charset="0"/>
            <a:cs typeface="Times New Roman" pitchFamily="18" charset="0"/>
          </a:endParaRPr>
        </a:p>
      </dgm:t>
    </dgm:pt>
    <dgm:pt modelId="{72C9D919-0573-4594-BF10-FE42DCE86949}" type="parTrans" cxnId="{D8B931FB-5D5C-468B-BB0D-6AABA8E36DD2}">
      <dgm:prSet/>
      <dgm:spPr/>
      <dgm:t>
        <a:bodyPr/>
        <a:lstStyle/>
        <a:p>
          <a:endParaRPr lang="tr-TR"/>
        </a:p>
      </dgm:t>
    </dgm:pt>
    <dgm:pt modelId="{BD4924A9-94BE-4B56-AD8F-1485D51FC199}" type="sibTrans" cxnId="{D8B931FB-5D5C-468B-BB0D-6AABA8E36DD2}">
      <dgm:prSet/>
      <dgm:spPr/>
      <dgm:t>
        <a:bodyPr/>
        <a:lstStyle/>
        <a:p>
          <a:endParaRPr lang="tr-TR"/>
        </a:p>
      </dgm:t>
    </dgm:pt>
    <dgm:pt modelId="{18FCF9C4-3CCC-43B7-9304-88D2F42E660B}">
      <dgm:prSet phldrT="[Metin]" custT="1"/>
      <dgm:spPr/>
      <dgm:t>
        <a:bodyPr/>
        <a:lstStyle/>
        <a:p>
          <a:endParaRPr lang="tr-TR" sz="1300" b="0" dirty="0"/>
        </a:p>
      </dgm:t>
    </dgm:pt>
    <dgm:pt modelId="{ED5B0126-040F-4171-824C-65C43171DC0D}" type="parTrans" cxnId="{163EC8F6-5130-4A86-9F5A-1B24A2D54D02}">
      <dgm:prSet/>
      <dgm:spPr/>
      <dgm:t>
        <a:bodyPr/>
        <a:lstStyle/>
        <a:p>
          <a:endParaRPr lang="tr-TR"/>
        </a:p>
      </dgm:t>
    </dgm:pt>
    <dgm:pt modelId="{7D956320-E883-4E0B-B7E3-2B460E676FB5}" type="sibTrans" cxnId="{163EC8F6-5130-4A86-9F5A-1B24A2D54D02}">
      <dgm:prSet/>
      <dgm:spPr/>
      <dgm:t>
        <a:bodyPr/>
        <a:lstStyle/>
        <a:p>
          <a:endParaRPr lang="tr-TR"/>
        </a:p>
      </dgm:t>
    </dgm:pt>
    <dgm:pt modelId="{0AF1D99A-ABBB-4FCA-84A8-4F8C36ACE2A5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YGS (150-180 ve 180) Barajı Geçen Öğrenci Sayısı Oranı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4C38598B-F308-4EB0-9718-44F24D98FEB6}" type="parTrans" cxnId="{FC2975B7-004B-42F7-9370-CC295FC4002A}">
      <dgm:prSet/>
      <dgm:spPr/>
      <dgm:t>
        <a:bodyPr/>
        <a:lstStyle/>
        <a:p>
          <a:endParaRPr lang="tr-TR"/>
        </a:p>
      </dgm:t>
    </dgm:pt>
    <dgm:pt modelId="{7DCD6E09-5A01-49D7-83BB-F555B0ACBFE3}" type="sibTrans" cxnId="{FC2975B7-004B-42F7-9370-CC295FC4002A}">
      <dgm:prSet/>
      <dgm:spPr/>
      <dgm:t>
        <a:bodyPr/>
        <a:lstStyle/>
        <a:p>
          <a:endParaRPr lang="tr-TR"/>
        </a:p>
      </dgm:t>
    </dgm:pt>
    <dgm:pt modelId="{12367288-9516-4E6F-8E22-AB42DC076FD9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Yükseköğretime Yerleşen Öğrenci Sayısı  Oranı</a:t>
          </a:r>
          <a:endParaRPr lang="tr-TR" sz="1600" b="1" dirty="0">
            <a:latin typeface="Times New Roman" pitchFamily="18" charset="0"/>
            <a:cs typeface="Times New Roman" pitchFamily="18" charset="0"/>
          </a:endParaRPr>
        </a:p>
      </dgm:t>
    </dgm:pt>
    <dgm:pt modelId="{9E1103DD-94BC-4630-9E86-2DF37189774D}" type="parTrans" cxnId="{69BE539B-017E-4BCC-92D4-0AB975F4DA9D}">
      <dgm:prSet/>
      <dgm:spPr/>
      <dgm:t>
        <a:bodyPr/>
        <a:lstStyle/>
        <a:p>
          <a:endParaRPr lang="tr-TR"/>
        </a:p>
      </dgm:t>
    </dgm:pt>
    <dgm:pt modelId="{55FEAED8-B36D-4A78-9318-B5CE0CDA5B04}" type="sibTrans" cxnId="{69BE539B-017E-4BCC-92D4-0AB975F4DA9D}">
      <dgm:prSet/>
      <dgm:spPr/>
      <dgm:t>
        <a:bodyPr/>
        <a:lstStyle/>
        <a:p>
          <a:endParaRPr lang="tr-TR"/>
        </a:p>
      </dgm:t>
    </dgm:pt>
    <dgm:pt modelId="{C545226B-9624-4956-BF73-6D67AE7954CC}" type="pres">
      <dgm:prSet presAssocID="{D92ADAD8-3A04-466F-BEC8-E8F480BFEB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3D3DFD-E69E-424C-8393-7F67BC359099}" type="pres">
      <dgm:prSet presAssocID="{AAB71B4A-B2F6-48AC-8661-2373F028EF0E}" presName="linNode" presStyleCnt="0"/>
      <dgm:spPr/>
    </dgm:pt>
    <dgm:pt modelId="{B2BD3D83-192E-479C-9CAA-8886A35758AB}" type="pres">
      <dgm:prSet presAssocID="{AAB71B4A-B2F6-48AC-8661-2373F028EF0E}" presName="parentText" presStyleLbl="node1" presStyleIdx="0" presStyleCnt="3" custScaleY="6391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A4EBEB-69E3-4D31-9E81-8B92F8D27B6A}" type="pres">
      <dgm:prSet presAssocID="{AAB71B4A-B2F6-48AC-8661-2373F028EF0E}" presName="descendantText" presStyleLbl="alignAccFollowNode1" presStyleIdx="0" presStyleCnt="3" custScaleX="92341" custScaleY="64065" custLinFactNeighborX="-4215" custLinFactNeighborY="2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8B50E8-FB54-4E90-8D7A-4997A94F3834}" type="pres">
      <dgm:prSet presAssocID="{A0073651-E591-41C3-B693-8759C980048F}" presName="sp" presStyleCnt="0"/>
      <dgm:spPr/>
    </dgm:pt>
    <dgm:pt modelId="{CAD34B19-F52A-4392-893E-1AE7A7F611E0}" type="pres">
      <dgm:prSet presAssocID="{3EB5C1D3-FD71-4A7D-9EEC-0169E5B614DE}" presName="linNode" presStyleCnt="0"/>
      <dgm:spPr/>
    </dgm:pt>
    <dgm:pt modelId="{A839FCA2-0FD7-4FFE-8BC5-D67A0224F532}" type="pres">
      <dgm:prSet presAssocID="{3EB5C1D3-FD71-4A7D-9EEC-0169E5B614DE}" presName="parentText" presStyleLbl="node1" presStyleIdx="1" presStyleCnt="3" custScaleY="6338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FD6B52-1859-49AE-82C7-047BD40BC13A}" type="pres">
      <dgm:prSet presAssocID="{3EB5C1D3-FD71-4A7D-9EEC-0169E5B614DE}" presName="descendantText" presStyleLbl="alignAccFollowNode1" presStyleIdx="1" presStyleCnt="3" custScaleY="73778" custLinFactNeighborX="-4215" custLinFactNeighborY="-24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98C2AB-B6FB-4C61-ABF1-F9A314C8F13D}" type="pres">
      <dgm:prSet presAssocID="{19DEA09E-6355-4879-8994-BA98B84583A8}" presName="sp" presStyleCnt="0"/>
      <dgm:spPr/>
    </dgm:pt>
    <dgm:pt modelId="{014792DD-A634-495D-9A91-160489D6B885}" type="pres">
      <dgm:prSet presAssocID="{08DB1C6A-474F-4E38-94E5-48D70EA86AB5}" presName="linNode" presStyleCnt="0"/>
      <dgm:spPr/>
    </dgm:pt>
    <dgm:pt modelId="{A494DAC5-87B7-4C7B-96FA-9C2331623EEF}" type="pres">
      <dgm:prSet presAssocID="{08DB1C6A-474F-4E38-94E5-48D70EA86AB5}" presName="parentText" presStyleLbl="node1" presStyleIdx="2" presStyleCnt="3" custScaleY="9093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580A45-ECF8-435A-AAB8-61FB92320A46}" type="pres">
      <dgm:prSet presAssocID="{08DB1C6A-474F-4E38-94E5-48D70EA86AB5}" presName="descendantText" presStyleLbl="alignAccFollowNode1" presStyleIdx="2" presStyleCnt="3" custScaleY="115001" custLinFactNeighborX="-4215" custLinFactNeighborY="-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B9B79B6-0147-4C9F-A8E7-5928FFE3447B}" type="presOf" srcId="{08DB1C6A-474F-4E38-94E5-48D70EA86AB5}" destId="{A494DAC5-87B7-4C7B-96FA-9C2331623EEF}" srcOrd="0" destOrd="0" presId="urn:microsoft.com/office/officeart/2005/8/layout/vList5"/>
    <dgm:cxn modelId="{05541883-220B-4500-B8E8-FB304DD94C6D}" type="presOf" srcId="{1E587333-6F0E-40BE-A088-B479A438B652}" destId="{82FD6B52-1859-49AE-82C7-047BD40BC13A}" srcOrd="0" destOrd="7" presId="urn:microsoft.com/office/officeart/2005/8/layout/vList5"/>
    <dgm:cxn modelId="{E8BD53A0-109F-4F7E-8517-B74BE3C7CF50}" type="presOf" srcId="{18FCF9C4-3CCC-43B7-9304-88D2F42E660B}" destId="{82FD6B52-1859-49AE-82C7-047BD40BC13A}" srcOrd="0" destOrd="2" presId="urn:microsoft.com/office/officeart/2005/8/layout/vList5"/>
    <dgm:cxn modelId="{FC2975B7-004B-42F7-9370-CC295FC4002A}" srcId="{08DB1C6A-474F-4E38-94E5-48D70EA86AB5}" destId="{0AF1D99A-ABBB-4FCA-84A8-4F8C36ACE2A5}" srcOrd="3" destOrd="0" parTransId="{4C38598B-F308-4EB0-9718-44F24D98FEB6}" sibTransId="{7DCD6E09-5A01-49D7-83BB-F555B0ACBFE3}"/>
    <dgm:cxn modelId="{BE611E73-8EE0-4ACD-A8F6-DE5BCEC552C0}" type="presOf" srcId="{39EDEAA2-81B8-43EC-A838-072491AF3631}" destId="{4C580A45-ECF8-435A-AAB8-61FB92320A46}" srcOrd="0" destOrd="5" presId="urn:microsoft.com/office/officeart/2005/8/layout/vList5"/>
    <dgm:cxn modelId="{D91A82D7-1052-482D-9CF0-C19E64877470}" srcId="{AAB71B4A-B2F6-48AC-8661-2373F028EF0E}" destId="{1E96FD23-4AB4-420D-9BF1-125F42E4C88D}" srcOrd="2" destOrd="0" parTransId="{CEE30397-6DBB-414C-952B-A1675680DE19}" sibTransId="{82545367-44E6-4EBA-B28E-44B8EC5DCBD0}"/>
    <dgm:cxn modelId="{359F2B4E-C5C9-43FC-9B82-0253BDDF4989}" type="presOf" srcId="{9F84D187-F011-4684-AD13-8927FBEF3E5C}" destId="{82FD6B52-1859-49AE-82C7-047BD40BC13A}" srcOrd="0" destOrd="5" presId="urn:microsoft.com/office/officeart/2005/8/layout/vList5"/>
    <dgm:cxn modelId="{54B76458-A990-4FB6-B80E-0A93D0436CDD}" type="presOf" srcId="{546814D8-280F-420B-AE40-8478DA0B9A1E}" destId="{4C580A45-ECF8-435A-AAB8-61FB92320A46}" srcOrd="0" destOrd="2" presId="urn:microsoft.com/office/officeart/2005/8/layout/vList5"/>
    <dgm:cxn modelId="{7DF915C8-3D8E-4B77-B0C5-D84EB738DFC0}" srcId="{3EB5C1D3-FD71-4A7D-9EEC-0169E5B614DE}" destId="{9F84D187-F011-4684-AD13-8927FBEF3E5C}" srcOrd="5" destOrd="0" parTransId="{472C7E62-CCB3-43E1-9AE1-5CEC481759FF}" sibTransId="{54908649-CB9F-43AD-B7E0-9E72B36074E9}"/>
    <dgm:cxn modelId="{296D1635-5CEA-45C1-9810-0E55281E8E11}" srcId="{3EB5C1D3-FD71-4A7D-9EEC-0169E5B614DE}" destId="{FF350E5D-B2DF-4D3E-896E-529596562ADC}" srcOrd="1" destOrd="0" parTransId="{078A1057-3294-4995-A6B5-B4780B010F43}" sibTransId="{8CB119AB-130E-498B-BC4F-E2E73A5CEDD7}"/>
    <dgm:cxn modelId="{163EC8F6-5130-4A86-9F5A-1B24A2D54D02}" srcId="{3EB5C1D3-FD71-4A7D-9EEC-0169E5B614DE}" destId="{18FCF9C4-3CCC-43B7-9304-88D2F42E660B}" srcOrd="2" destOrd="0" parTransId="{ED5B0126-040F-4171-824C-65C43171DC0D}" sibTransId="{7D956320-E883-4E0B-B7E3-2B460E676FB5}"/>
    <dgm:cxn modelId="{240D0790-A49A-49BF-ADD6-3AC59E41CC13}" srcId="{08DB1C6A-474F-4E38-94E5-48D70EA86AB5}" destId="{A417699D-77F5-4AD1-BC84-428988EADC45}" srcOrd="1" destOrd="0" parTransId="{989514BF-A76E-4A95-88C0-634BDE15CAAF}" sibTransId="{B39505C3-7AB1-4A64-A0F8-1CA8589E7A6B}"/>
    <dgm:cxn modelId="{69BE539B-017E-4BCC-92D4-0AB975F4DA9D}" srcId="{08DB1C6A-474F-4E38-94E5-48D70EA86AB5}" destId="{12367288-9516-4E6F-8E22-AB42DC076FD9}" srcOrd="4" destOrd="0" parTransId="{9E1103DD-94BC-4630-9E86-2DF37189774D}" sibTransId="{55FEAED8-B36D-4A78-9318-B5CE0CDA5B04}"/>
    <dgm:cxn modelId="{3F106162-6E52-4EE4-85CC-326300863948}" type="presOf" srcId="{AE81A2A1-FBB0-4912-A1BA-87162CD5245F}" destId="{82FD6B52-1859-49AE-82C7-047BD40BC13A}" srcOrd="0" destOrd="8" presId="urn:microsoft.com/office/officeart/2005/8/layout/vList5"/>
    <dgm:cxn modelId="{5C408307-87CB-450E-A5C4-385B8C8D56E5}" type="presOf" srcId="{D92ADAD8-3A04-466F-BEC8-E8F480BFEB64}" destId="{C545226B-9624-4956-BF73-6D67AE7954CC}" srcOrd="0" destOrd="0" presId="urn:microsoft.com/office/officeart/2005/8/layout/vList5"/>
    <dgm:cxn modelId="{D7686E79-0180-40BC-8D88-63DB8364BE3B}" type="presOf" srcId="{FF350E5D-B2DF-4D3E-896E-529596562ADC}" destId="{82FD6B52-1859-49AE-82C7-047BD40BC13A}" srcOrd="0" destOrd="1" presId="urn:microsoft.com/office/officeart/2005/8/layout/vList5"/>
    <dgm:cxn modelId="{F9DD7083-359F-41A3-9E69-EB10B2758B99}" srcId="{D92ADAD8-3A04-466F-BEC8-E8F480BFEB64}" destId="{AAB71B4A-B2F6-48AC-8661-2373F028EF0E}" srcOrd="0" destOrd="0" parTransId="{DB5103E7-BCED-459B-B55A-E7E70E49EB0B}" sibTransId="{A0073651-E591-41C3-B693-8759C980048F}"/>
    <dgm:cxn modelId="{71E483E0-1434-4580-8568-345017BDFA0D}" srcId="{08DB1C6A-474F-4E38-94E5-48D70EA86AB5}" destId="{39EDEAA2-81B8-43EC-A838-072491AF3631}" srcOrd="5" destOrd="0" parTransId="{B75F7C2F-1DBD-42EC-978E-1E185AC19DD4}" sibTransId="{F338B659-8FF6-4FD1-84A9-07EFB5907EF0}"/>
    <dgm:cxn modelId="{2CD1741E-E1E9-4CAC-8741-11FDC3009215}" srcId="{3EB5C1D3-FD71-4A7D-9EEC-0169E5B614DE}" destId="{01F107DA-B599-40D2-B4DC-8C9887779941}" srcOrd="3" destOrd="0" parTransId="{FF152574-2CFA-4BCD-B887-2BA7919C7A7C}" sibTransId="{8C8274D9-A6CB-4FFE-BFD2-4333AD20CFB4}"/>
    <dgm:cxn modelId="{4F8F1437-BD39-45B5-A5FA-E4957796AE3E}" type="presOf" srcId="{A417699D-77F5-4AD1-BC84-428988EADC45}" destId="{4C580A45-ECF8-435A-AAB8-61FB92320A46}" srcOrd="0" destOrd="1" presId="urn:microsoft.com/office/officeart/2005/8/layout/vList5"/>
    <dgm:cxn modelId="{D8B931FB-5D5C-468B-BB0D-6AABA8E36DD2}" srcId="{3EB5C1D3-FD71-4A7D-9EEC-0169E5B614DE}" destId="{E99E0DD2-0B02-4B4D-B02A-F1DBC4DD5F85}" srcOrd="6" destOrd="0" parTransId="{72C9D919-0573-4594-BF10-FE42DCE86949}" sibTransId="{BD4924A9-94BE-4B56-AD8F-1485D51FC199}"/>
    <dgm:cxn modelId="{AFC7B407-ABDF-49EB-A4A8-6C597D84D47A}" type="presOf" srcId="{12367288-9516-4E6F-8E22-AB42DC076FD9}" destId="{4C580A45-ECF8-435A-AAB8-61FB92320A46}" srcOrd="0" destOrd="4" presId="urn:microsoft.com/office/officeart/2005/8/layout/vList5"/>
    <dgm:cxn modelId="{61C16045-4CC8-452E-9F37-0B5666DBFF5A}" srcId="{AAB71B4A-B2F6-48AC-8661-2373F028EF0E}" destId="{AC7B5F6A-ABCC-47F1-8605-C6D2C74616E5}" srcOrd="1" destOrd="0" parTransId="{5EAE180E-E260-4002-A538-CF6C77921307}" sibTransId="{CB38BEC0-5493-4B0E-8DBB-6D045DFC2169}"/>
    <dgm:cxn modelId="{1378898A-37D0-41FB-912C-8789248ACD9C}" type="presOf" srcId="{24BCC7A5-DCCB-4260-906F-A28CE4C73C1F}" destId="{82FD6B52-1859-49AE-82C7-047BD40BC13A}" srcOrd="0" destOrd="0" presId="urn:microsoft.com/office/officeart/2005/8/layout/vList5"/>
    <dgm:cxn modelId="{B0EDB4C1-D48E-4E68-AA44-4483D78F4EFA}" type="presOf" srcId="{0AF1D99A-ABBB-4FCA-84A8-4F8C36ACE2A5}" destId="{4C580A45-ECF8-435A-AAB8-61FB92320A46}" srcOrd="0" destOrd="3" presId="urn:microsoft.com/office/officeart/2005/8/layout/vList5"/>
    <dgm:cxn modelId="{ACF447C0-131A-4F06-80C7-B20F8F560F0A}" srcId="{3EB5C1D3-FD71-4A7D-9EEC-0169E5B614DE}" destId="{E71B934E-E716-4F04-A12E-27AD4F36E8CF}" srcOrd="4" destOrd="0" parTransId="{AB9A0808-F37B-47D7-96BF-9AB268286810}" sibTransId="{6118B836-CDA0-4639-A50E-22B09C083BFC}"/>
    <dgm:cxn modelId="{388ED19C-F9B5-44F2-837E-D3EFAA728F36}" type="presOf" srcId="{AC7B5F6A-ABCC-47F1-8605-C6D2C74616E5}" destId="{9FA4EBEB-69E3-4D31-9E81-8B92F8D27B6A}" srcOrd="0" destOrd="1" presId="urn:microsoft.com/office/officeart/2005/8/layout/vList5"/>
    <dgm:cxn modelId="{8E28BBBA-5122-48D9-8D78-9AB8A3AA4281}" srcId="{D92ADAD8-3A04-466F-BEC8-E8F480BFEB64}" destId="{3EB5C1D3-FD71-4A7D-9EEC-0169E5B614DE}" srcOrd="1" destOrd="0" parTransId="{33DB78EC-875E-4986-9F34-D7DFAD204289}" sibTransId="{19DEA09E-6355-4879-8994-BA98B84583A8}"/>
    <dgm:cxn modelId="{D52979B9-28F5-4C35-9990-97F0B99630AD}" type="presOf" srcId="{4E3B387C-660A-4F5F-9A0B-280F87AE2AC6}" destId="{4C580A45-ECF8-435A-AAB8-61FB92320A46}" srcOrd="0" destOrd="0" presId="urn:microsoft.com/office/officeart/2005/8/layout/vList5"/>
    <dgm:cxn modelId="{ABA4E6C3-B483-48B8-BCD9-86C710171511}" srcId="{3EB5C1D3-FD71-4A7D-9EEC-0169E5B614DE}" destId="{24BCC7A5-DCCB-4260-906F-A28CE4C73C1F}" srcOrd="0" destOrd="0" parTransId="{2D24913D-A21F-44EA-9BE1-F7BCF7953BAE}" sibTransId="{315B494B-CC9F-4933-ADD8-EFB915DC3E55}"/>
    <dgm:cxn modelId="{A021EAD1-7554-49A5-90A7-3EFF0D6D8654}" srcId="{3EB5C1D3-FD71-4A7D-9EEC-0169E5B614DE}" destId="{1E587333-6F0E-40BE-A088-B479A438B652}" srcOrd="7" destOrd="0" parTransId="{D5D50091-5A79-4B6B-A395-730165AAE204}" sibTransId="{154962DA-8BC0-43A0-B9C1-59476B420257}"/>
    <dgm:cxn modelId="{37A8C7E4-29FF-4F31-94A2-CA6AB0A88067}" type="presOf" srcId="{01F107DA-B599-40D2-B4DC-8C9887779941}" destId="{82FD6B52-1859-49AE-82C7-047BD40BC13A}" srcOrd="0" destOrd="3" presId="urn:microsoft.com/office/officeart/2005/8/layout/vList5"/>
    <dgm:cxn modelId="{1F643B23-7B7F-4992-9075-99B9A0FDDC02}" type="presOf" srcId="{E99E0DD2-0B02-4B4D-B02A-F1DBC4DD5F85}" destId="{82FD6B52-1859-49AE-82C7-047BD40BC13A}" srcOrd="0" destOrd="6" presId="urn:microsoft.com/office/officeart/2005/8/layout/vList5"/>
    <dgm:cxn modelId="{0B0074B5-9EC1-464F-A51D-01958660ADCC}" srcId="{3EB5C1D3-FD71-4A7D-9EEC-0169E5B614DE}" destId="{AE81A2A1-FBB0-4912-A1BA-87162CD5245F}" srcOrd="8" destOrd="0" parTransId="{24E43341-869E-4CA5-9576-731FD9084CA1}" sibTransId="{25D514F8-14E0-42F5-A3ED-8C0A525B30A3}"/>
    <dgm:cxn modelId="{7D01DB8E-7A94-416F-BD1E-E051D9CB8FF6}" srcId="{AAB71B4A-B2F6-48AC-8661-2373F028EF0E}" destId="{87C918E9-4D99-45DC-98F3-44AC315E9D28}" srcOrd="0" destOrd="0" parTransId="{E08617A5-0947-4393-BAE5-82E14ABCB3FA}" sibTransId="{3660559E-3BE0-4EDC-88EA-6399FB2FB69D}"/>
    <dgm:cxn modelId="{57442FF2-5C72-4DD1-9139-0614674D456C}" srcId="{08DB1C6A-474F-4E38-94E5-48D70EA86AB5}" destId="{546814D8-280F-420B-AE40-8478DA0B9A1E}" srcOrd="2" destOrd="0" parTransId="{A29AE4D3-401D-4A29-80BE-1309C40732F2}" sibTransId="{4678320F-F721-4E01-899C-0CC0C9E971D8}"/>
    <dgm:cxn modelId="{78F17AC3-E9CD-4409-9B0B-75D8F665AA2C}" type="presOf" srcId="{1E96FD23-4AB4-420D-9BF1-125F42E4C88D}" destId="{9FA4EBEB-69E3-4D31-9E81-8B92F8D27B6A}" srcOrd="0" destOrd="2" presId="urn:microsoft.com/office/officeart/2005/8/layout/vList5"/>
    <dgm:cxn modelId="{E93AA933-A847-489A-8FE1-CB28335D9420}" type="presOf" srcId="{AAB71B4A-B2F6-48AC-8661-2373F028EF0E}" destId="{B2BD3D83-192E-479C-9CAA-8886A35758AB}" srcOrd="0" destOrd="0" presId="urn:microsoft.com/office/officeart/2005/8/layout/vList5"/>
    <dgm:cxn modelId="{B2AAC08F-5B80-4932-8372-F59843FDA262}" type="presOf" srcId="{E71B934E-E716-4F04-A12E-27AD4F36E8CF}" destId="{82FD6B52-1859-49AE-82C7-047BD40BC13A}" srcOrd="0" destOrd="4" presId="urn:microsoft.com/office/officeart/2005/8/layout/vList5"/>
    <dgm:cxn modelId="{97BBD532-3936-4979-B798-BAE5C620B480}" type="presOf" srcId="{87C918E9-4D99-45DC-98F3-44AC315E9D28}" destId="{9FA4EBEB-69E3-4D31-9E81-8B92F8D27B6A}" srcOrd="0" destOrd="0" presId="urn:microsoft.com/office/officeart/2005/8/layout/vList5"/>
    <dgm:cxn modelId="{41A206A9-21C9-419B-88CF-114A62B5B2A7}" srcId="{08DB1C6A-474F-4E38-94E5-48D70EA86AB5}" destId="{4E3B387C-660A-4F5F-9A0B-280F87AE2AC6}" srcOrd="0" destOrd="0" parTransId="{6AD7BFBD-9DAA-4AD3-AEF5-2377CEB98AFA}" sibTransId="{3C3AC152-4F78-4B3B-801F-D07C0E1A3AF8}"/>
    <dgm:cxn modelId="{603D384B-FAE7-4011-AB50-7C233DF787D7}" type="presOf" srcId="{3EB5C1D3-FD71-4A7D-9EEC-0169E5B614DE}" destId="{A839FCA2-0FD7-4FFE-8BC5-D67A0224F532}" srcOrd="0" destOrd="0" presId="urn:microsoft.com/office/officeart/2005/8/layout/vList5"/>
    <dgm:cxn modelId="{7CD8AE54-C6B1-40F5-A28F-DA1D843C1351}" srcId="{D92ADAD8-3A04-466F-BEC8-E8F480BFEB64}" destId="{08DB1C6A-474F-4E38-94E5-48D70EA86AB5}" srcOrd="2" destOrd="0" parTransId="{76355C23-A403-4AA4-BE9A-4ECC5F92955D}" sibTransId="{F0CA471C-AE8A-4DA2-B091-DE0616292B32}"/>
    <dgm:cxn modelId="{BE5CC333-7779-4B54-A794-67662028635B}" type="presParOf" srcId="{C545226B-9624-4956-BF73-6D67AE7954CC}" destId="{793D3DFD-E69E-424C-8393-7F67BC359099}" srcOrd="0" destOrd="0" presId="urn:microsoft.com/office/officeart/2005/8/layout/vList5"/>
    <dgm:cxn modelId="{EFD053E6-4B65-41A9-BFF4-6D3007ECFE4C}" type="presParOf" srcId="{793D3DFD-E69E-424C-8393-7F67BC359099}" destId="{B2BD3D83-192E-479C-9CAA-8886A35758AB}" srcOrd="0" destOrd="0" presId="urn:microsoft.com/office/officeart/2005/8/layout/vList5"/>
    <dgm:cxn modelId="{82C3723B-5661-45E6-8C51-530F705FA20B}" type="presParOf" srcId="{793D3DFD-E69E-424C-8393-7F67BC359099}" destId="{9FA4EBEB-69E3-4D31-9E81-8B92F8D27B6A}" srcOrd="1" destOrd="0" presId="urn:microsoft.com/office/officeart/2005/8/layout/vList5"/>
    <dgm:cxn modelId="{89DD1313-FD50-4BCB-9B5B-260C60567964}" type="presParOf" srcId="{C545226B-9624-4956-BF73-6D67AE7954CC}" destId="{6B8B50E8-FB54-4E90-8D7A-4997A94F3834}" srcOrd="1" destOrd="0" presId="urn:microsoft.com/office/officeart/2005/8/layout/vList5"/>
    <dgm:cxn modelId="{4F8C22D8-FC8D-4CDB-863C-6CC719595ADB}" type="presParOf" srcId="{C545226B-9624-4956-BF73-6D67AE7954CC}" destId="{CAD34B19-F52A-4392-893E-1AE7A7F611E0}" srcOrd="2" destOrd="0" presId="urn:microsoft.com/office/officeart/2005/8/layout/vList5"/>
    <dgm:cxn modelId="{BED33B0F-1699-44F8-9EFC-497A850DB0D6}" type="presParOf" srcId="{CAD34B19-F52A-4392-893E-1AE7A7F611E0}" destId="{A839FCA2-0FD7-4FFE-8BC5-D67A0224F532}" srcOrd="0" destOrd="0" presId="urn:microsoft.com/office/officeart/2005/8/layout/vList5"/>
    <dgm:cxn modelId="{08CE22C3-4437-48E0-9638-709314ED37EF}" type="presParOf" srcId="{CAD34B19-F52A-4392-893E-1AE7A7F611E0}" destId="{82FD6B52-1859-49AE-82C7-047BD40BC13A}" srcOrd="1" destOrd="0" presId="urn:microsoft.com/office/officeart/2005/8/layout/vList5"/>
    <dgm:cxn modelId="{48DB6A4E-AB2D-4EEC-8F5D-A8A099FFD4A5}" type="presParOf" srcId="{C545226B-9624-4956-BF73-6D67AE7954CC}" destId="{4E98C2AB-B6FB-4C61-ABF1-F9A314C8F13D}" srcOrd="3" destOrd="0" presId="urn:microsoft.com/office/officeart/2005/8/layout/vList5"/>
    <dgm:cxn modelId="{48984AAB-0347-4D93-A393-B01A40310DF1}" type="presParOf" srcId="{C545226B-9624-4956-BF73-6D67AE7954CC}" destId="{014792DD-A634-495D-9A91-160489D6B885}" srcOrd="4" destOrd="0" presId="urn:microsoft.com/office/officeart/2005/8/layout/vList5"/>
    <dgm:cxn modelId="{3E6E0FBE-1CAE-44E9-99C2-51742AC76E83}" type="presParOf" srcId="{014792DD-A634-495D-9A91-160489D6B885}" destId="{A494DAC5-87B7-4C7B-96FA-9C2331623EEF}" srcOrd="0" destOrd="0" presId="urn:microsoft.com/office/officeart/2005/8/layout/vList5"/>
    <dgm:cxn modelId="{390C775A-02F6-4284-B589-06FF94009C76}" type="presParOf" srcId="{014792DD-A634-495D-9A91-160489D6B885}" destId="{4C580A45-ECF8-435A-AAB8-61FB92320A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C449B-E7A6-40CE-B8D7-DC224359D8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359C79-B9B8-4DB8-B33A-59F6B40DF2B0}">
      <dgm:prSet phldrT="[Metin]" custT="1"/>
      <dgm:spPr/>
      <dgm:t>
        <a:bodyPr/>
        <a:lstStyle/>
        <a:p>
          <a:r>
            <a:rPr lang="tr-TR" sz="2600" dirty="0" smtClean="0"/>
            <a:t>Özel Eğitim</a:t>
          </a:r>
        </a:p>
      </dgm:t>
    </dgm:pt>
    <dgm:pt modelId="{DDCE270C-86AC-476B-A39E-BE277D661D7D}" type="parTrans" cxnId="{C02A6BDB-97D1-4E6C-B916-EA552947A9F5}">
      <dgm:prSet/>
      <dgm:spPr/>
      <dgm:t>
        <a:bodyPr/>
        <a:lstStyle/>
        <a:p>
          <a:endParaRPr lang="tr-TR"/>
        </a:p>
      </dgm:t>
    </dgm:pt>
    <dgm:pt modelId="{BD8AE397-2C49-4381-8E1A-82D66EEF6A56}" type="sibTrans" cxnId="{C02A6BDB-97D1-4E6C-B916-EA552947A9F5}">
      <dgm:prSet/>
      <dgm:spPr/>
      <dgm:t>
        <a:bodyPr/>
        <a:lstStyle/>
        <a:p>
          <a:endParaRPr lang="tr-TR"/>
        </a:p>
      </dgm:t>
    </dgm:pt>
    <dgm:pt modelId="{C1043D51-882E-40AD-9DCB-FE7514DDEC1B}">
      <dgm:prSet phldrT="[Metin]"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Özel Öğretimden Yararlanan Öğrenci Sayısı / Tanılı Öğrenci Sayısı</a:t>
          </a:r>
          <a:endParaRPr lang="tr-TR" sz="1400" b="1" dirty="0">
            <a:latin typeface="Times New Roman" pitchFamily="18" charset="0"/>
            <a:cs typeface="Times New Roman" pitchFamily="18" charset="0"/>
          </a:endParaRPr>
        </a:p>
      </dgm:t>
    </dgm:pt>
    <dgm:pt modelId="{178F3261-A99A-4BE9-97F1-6741A18AAFDD}" type="parTrans" cxnId="{99C095C7-B9E2-44EA-9F68-B5695B72448C}">
      <dgm:prSet/>
      <dgm:spPr/>
      <dgm:t>
        <a:bodyPr/>
        <a:lstStyle/>
        <a:p>
          <a:endParaRPr lang="tr-TR"/>
        </a:p>
      </dgm:t>
    </dgm:pt>
    <dgm:pt modelId="{19C92946-410C-4A74-864E-AAAEAB4471E7}" type="sibTrans" cxnId="{99C095C7-B9E2-44EA-9F68-B5695B72448C}">
      <dgm:prSet/>
      <dgm:spPr/>
      <dgm:t>
        <a:bodyPr/>
        <a:lstStyle/>
        <a:p>
          <a:endParaRPr lang="tr-TR"/>
        </a:p>
      </dgm:t>
    </dgm:pt>
    <dgm:pt modelId="{BAFC041F-8D37-4678-BCBA-53F16F56A4CB}">
      <dgm:prSet phldrT="[Metin]" custT="1"/>
      <dgm:spPr/>
      <dgm:t>
        <a:bodyPr/>
        <a:lstStyle/>
        <a:p>
          <a:r>
            <a:rPr lang="tr-TR" sz="2600" dirty="0" smtClean="0"/>
            <a:t>Kurslar</a:t>
          </a:r>
          <a:endParaRPr lang="tr-TR" sz="1600" dirty="0" smtClean="0">
            <a:solidFill>
              <a:schemeClr val="tx1"/>
            </a:solidFill>
          </a:endParaRPr>
        </a:p>
      </dgm:t>
    </dgm:pt>
    <dgm:pt modelId="{5DB51E08-DB82-4CA0-A8BB-E0717C23AC5F}" type="parTrans" cxnId="{E15B0EA5-1EF7-4024-A9E8-94158E4A2B91}">
      <dgm:prSet/>
      <dgm:spPr/>
      <dgm:t>
        <a:bodyPr/>
        <a:lstStyle/>
        <a:p>
          <a:endParaRPr lang="tr-TR"/>
        </a:p>
      </dgm:t>
    </dgm:pt>
    <dgm:pt modelId="{B45201B3-89B6-4013-95E3-486AC1BB4598}" type="sibTrans" cxnId="{E15B0EA5-1EF7-4024-A9E8-94158E4A2B91}">
      <dgm:prSet/>
      <dgm:spPr/>
      <dgm:t>
        <a:bodyPr/>
        <a:lstStyle/>
        <a:p>
          <a:endParaRPr lang="tr-TR"/>
        </a:p>
      </dgm:t>
    </dgm:pt>
    <dgm:pt modelId="{959C591C-F97E-47D6-90D1-B9871BB2B988}">
      <dgm:prSet phldrT="[Metin]"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Okul Bünyesinde Kursa Alınan Öğrenci Sayısı/Toplam Öğrenci Sayısı (Yetiştirme Kursları vb)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0A29A6AE-DF7B-4C9F-B5E6-2C21574ED2DE}" type="parTrans" cxnId="{C118B40C-AA44-413D-9243-E92B62BAFA74}">
      <dgm:prSet/>
      <dgm:spPr/>
      <dgm:t>
        <a:bodyPr/>
        <a:lstStyle/>
        <a:p>
          <a:endParaRPr lang="tr-TR"/>
        </a:p>
      </dgm:t>
    </dgm:pt>
    <dgm:pt modelId="{B8185689-4874-4856-8591-985813818767}" type="sibTrans" cxnId="{C118B40C-AA44-413D-9243-E92B62BAFA74}">
      <dgm:prSet/>
      <dgm:spPr/>
      <dgm:t>
        <a:bodyPr/>
        <a:lstStyle/>
        <a:p>
          <a:endParaRPr lang="tr-TR"/>
        </a:p>
      </dgm:t>
    </dgm:pt>
    <dgm:pt modelId="{33813788-F920-420D-99DA-7AF780C50290}">
      <dgm:prSet phldrT="[Metin]" custT="1"/>
      <dgm:spPr/>
      <dgm:t>
        <a:bodyPr/>
        <a:lstStyle/>
        <a:p>
          <a:r>
            <a:rPr lang="tr-TR" sz="2600" dirty="0" smtClean="0"/>
            <a:t>Devamsızlık</a:t>
          </a:r>
        </a:p>
      </dgm:t>
    </dgm:pt>
    <dgm:pt modelId="{C426C77C-37C8-4AC8-98F9-2A12801AA1E8}" type="parTrans" cxnId="{B93CD417-4001-41E2-9D66-2958B51B80C4}">
      <dgm:prSet/>
      <dgm:spPr/>
      <dgm:t>
        <a:bodyPr/>
        <a:lstStyle/>
        <a:p>
          <a:endParaRPr lang="tr-TR"/>
        </a:p>
      </dgm:t>
    </dgm:pt>
    <dgm:pt modelId="{E9DBE419-82D6-40A0-A2AD-113FE1464546}" type="sibTrans" cxnId="{B93CD417-4001-41E2-9D66-2958B51B80C4}">
      <dgm:prSet/>
      <dgm:spPr/>
      <dgm:t>
        <a:bodyPr/>
        <a:lstStyle/>
        <a:p>
          <a:endParaRPr lang="tr-TR"/>
        </a:p>
      </dgm:t>
    </dgm:pt>
    <dgm:pt modelId="{7F2B97C2-1DF3-4300-B416-0362C2B19C86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Sürekli Devamsız Öğrenci Sayısı / Toplam Öğrenci Sayısı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DB4D9844-58CC-4163-BCC5-9754284F2635}" type="parTrans" cxnId="{D883A0ED-43FE-4BD7-A105-8B0CE4673F57}">
      <dgm:prSet/>
      <dgm:spPr/>
      <dgm:t>
        <a:bodyPr/>
        <a:lstStyle/>
        <a:p>
          <a:endParaRPr lang="tr-TR"/>
        </a:p>
      </dgm:t>
    </dgm:pt>
    <dgm:pt modelId="{64CB2CA9-90D7-4120-A14C-5A6C25148D7C}" type="sibTrans" cxnId="{D883A0ED-43FE-4BD7-A105-8B0CE4673F57}">
      <dgm:prSet/>
      <dgm:spPr/>
      <dgm:t>
        <a:bodyPr/>
        <a:lstStyle/>
        <a:p>
          <a:endParaRPr lang="tr-TR"/>
        </a:p>
      </dgm:t>
    </dgm:pt>
    <dgm:pt modelId="{10E6291F-D808-4C94-8FFA-8C04DE5600AE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BEP Toplantıları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2F0B5DD6-1213-4B39-A121-3864F631C58C}" type="parTrans" cxnId="{56518117-8A24-4D10-992D-B135DEF14733}">
      <dgm:prSet/>
      <dgm:spPr/>
      <dgm:t>
        <a:bodyPr/>
        <a:lstStyle/>
        <a:p>
          <a:endParaRPr lang="tr-TR"/>
        </a:p>
      </dgm:t>
    </dgm:pt>
    <dgm:pt modelId="{3CA88D13-1F3A-4E68-8DA6-8ED99350B0E9}" type="sibTrans" cxnId="{56518117-8A24-4D10-992D-B135DEF14733}">
      <dgm:prSet/>
      <dgm:spPr/>
      <dgm:t>
        <a:bodyPr/>
        <a:lstStyle/>
        <a:p>
          <a:endParaRPr lang="tr-TR"/>
        </a:p>
      </dgm:t>
    </dgm:pt>
    <dgm:pt modelId="{084E1796-6B05-4AF6-9795-2E7121326E30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Özel Eğitim Sınıfı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A4BEEE86-025E-4DC9-B1B6-3A896955B5C8}" type="parTrans" cxnId="{E40DC541-58EB-4751-873A-A840DEE44B13}">
      <dgm:prSet/>
      <dgm:spPr/>
      <dgm:t>
        <a:bodyPr/>
        <a:lstStyle/>
        <a:p>
          <a:endParaRPr lang="tr-TR"/>
        </a:p>
      </dgm:t>
    </dgm:pt>
    <dgm:pt modelId="{EF300608-657E-4B09-B0D6-CE313FA1D7D8}" type="sibTrans" cxnId="{E40DC541-58EB-4751-873A-A840DEE44B13}">
      <dgm:prSet/>
      <dgm:spPr/>
      <dgm:t>
        <a:bodyPr/>
        <a:lstStyle/>
        <a:p>
          <a:endParaRPr lang="tr-TR"/>
        </a:p>
      </dgm:t>
    </dgm:pt>
    <dgm:pt modelId="{09C5E2AE-A07A-4C72-B281-1CF7F6C15FBC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Devamsızlıktan Sınıf Tekrarına Kalan Öğrenci Sayısı / Toplam Öğrenci Sayısı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3C409A2E-0237-4FA1-AB29-7803F210812B}" type="parTrans" cxnId="{5A4401B6-8431-4237-8350-8AAF2C307E9B}">
      <dgm:prSet/>
      <dgm:spPr/>
      <dgm:t>
        <a:bodyPr/>
        <a:lstStyle/>
        <a:p>
          <a:endParaRPr lang="tr-TR"/>
        </a:p>
      </dgm:t>
    </dgm:pt>
    <dgm:pt modelId="{42AFD1E0-4361-4E14-8A58-3965AC2ED1EF}" type="sibTrans" cxnId="{5A4401B6-8431-4237-8350-8AAF2C307E9B}">
      <dgm:prSet/>
      <dgm:spPr/>
      <dgm:t>
        <a:bodyPr/>
        <a:lstStyle/>
        <a:p>
          <a:endParaRPr lang="tr-TR"/>
        </a:p>
      </dgm:t>
    </dgm:pt>
    <dgm:pt modelId="{D1A4B791-B793-4935-A234-20067E19CD1F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Okul Değişikliği Verilen Öğrenci Sayısı/Toplam Öğrenci Sayısı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EADCC087-165A-44E5-872E-E77A7E2B0F52}" type="parTrans" cxnId="{0AB53653-E528-47B4-BF3C-2DEEC8C85C9F}">
      <dgm:prSet/>
      <dgm:spPr/>
      <dgm:t>
        <a:bodyPr/>
        <a:lstStyle/>
        <a:p>
          <a:endParaRPr lang="tr-TR"/>
        </a:p>
      </dgm:t>
    </dgm:pt>
    <dgm:pt modelId="{C9D497C1-D905-4B72-AA1B-C39D2B1EEB63}" type="sibTrans" cxnId="{0AB53653-E528-47B4-BF3C-2DEEC8C85C9F}">
      <dgm:prSet/>
      <dgm:spPr/>
      <dgm:t>
        <a:bodyPr/>
        <a:lstStyle/>
        <a:p>
          <a:endParaRPr lang="tr-TR"/>
        </a:p>
      </dgm:t>
    </dgm:pt>
    <dgm:pt modelId="{DCE53AD4-23C3-4CA9-8956-AF6D64C2AB64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Kursu Tamamlayan Öğrenci Sayısı / Kursa Katılan Öğrenci Sayısı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D8D5F4EC-CF0A-4511-A668-04F2A8898082}" type="parTrans" cxnId="{CE516BDA-D805-4569-95F0-8354DF7AD303}">
      <dgm:prSet/>
      <dgm:spPr/>
      <dgm:t>
        <a:bodyPr/>
        <a:lstStyle/>
        <a:p>
          <a:endParaRPr lang="tr-TR"/>
        </a:p>
      </dgm:t>
    </dgm:pt>
    <dgm:pt modelId="{F26FD4A4-80E1-409F-B1B1-33C929B4ED36}" type="sibTrans" cxnId="{CE516BDA-D805-4569-95F0-8354DF7AD303}">
      <dgm:prSet/>
      <dgm:spPr/>
      <dgm:t>
        <a:bodyPr/>
        <a:lstStyle/>
        <a:p>
          <a:endParaRPr lang="tr-TR"/>
        </a:p>
      </dgm:t>
    </dgm:pt>
    <dgm:pt modelId="{428F930B-8489-45B2-8B05-C62732809CB7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Kurs Çeşidi 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03FA670E-4AF8-441D-B2BE-8568EB09375E}" type="parTrans" cxnId="{83BE1E06-F301-4344-8730-529F2B42AC70}">
      <dgm:prSet/>
      <dgm:spPr/>
      <dgm:t>
        <a:bodyPr/>
        <a:lstStyle/>
        <a:p>
          <a:endParaRPr lang="tr-TR"/>
        </a:p>
      </dgm:t>
    </dgm:pt>
    <dgm:pt modelId="{EC67DB1B-8538-4C9F-B356-C3C331E0530A}" type="sibTrans" cxnId="{83BE1E06-F301-4344-8730-529F2B42AC70}">
      <dgm:prSet/>
      <dgm:spPr/>
      <dgm:t>
        <a:bodyPr/>
        <a:lstStyle/>
        <a:p>
          <a:endParaRPr lang="tr-TR"/>
        </a:p>
      </dgm:t>
    </dgm:pt>
    <dgm:pt modelId="{A71AAE19-6FD3-4E6D-814D-D21B81C644FB}" type="pres">
      <dgm:prSet presAssocID="{0BCC449B-E7A6-40CE-B8D7-DC224359D8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0D348A-DD4C-4EC0-8B03-D43D32805735}" type="pres">
      <dgm:prSet presAssocID="{D8359C79-B9B8-4DB8-B33A-59F6B40DF2B0}" presName="linNode" presStyleCnt="0"/>
      <dgm:spPr/>
    </dgm:pt>
    <dgm:pt modelId="{69381576-AD8E-4825-95F0-2F47E6BE7B81}" type="pres">
      <dgm:prSet presAssocID="{D8359C79-B9B8-4DB8-B33A-59F6B40DF2B0}" presName="parentText" presStyleLbl="node1" presStyleIdx="0" presStyleCnt="3" custScaleX="83976" custLinFactNeighborX="-63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2C10E5-CE83-4653-AC51-AC6D7CABD582}" type="pres">
      <dgm:prSet presAssocID="{D8359C79-B9B8-4DB8-B33A-59F6B40DF2B0}" presName="descendantText" presStyleLbl="alignAccFollowNode1" presStyleIdx="0" presStyleCnt="3" custScaleY="1096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84FF96-9BC3-4C53-992E-84E48A56E6CD}" type="pres">
      <dgm:prSet presAssocID="{BD8AE397-2C49-4381-8E1A-82D66EEF6A56}" presName="sp" presStyleCnt="0"/>
      <dgm:spPr/>
    </dgm:pt>
    <dgm:pt modelId="{1FC4235B-6FE3-4D21-8A0E-38237B91ECDD}" type="pres">
      <dgm:prSet presAssocID="{33813788-F920-420D-99DA-7AF780C50290}" presName="linNode" presStyleCnt="0"/>
      <dgm:spPr/>
    </dgm:pt>
    <dgm:pt modelId="{FD94564D-59B0-485A-8522-EC89C04AAA94}" type="pres">
      <dgm:prSet presAssocID="{33813788-F920-420D-99DA-7AF780C50290}" presName="parentText" presStyleLbl="node1" presStyleIdx="1" presStyleCnt="3" custScaleX="839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90A65C-353A-4318-94B7-88BD6683767A}" type="pres">
      <dgm:prSet presAssocID="{33813788-F920-420D-99DA-7AF780C50290}" presName="descendantText" presStyleLbl="alignAccFollowNode1" presStyleIdx="1" presStyleCnt="3" custScaleY="1090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99E9F6-5795-49A2-BF0B-3211196ECA1D}" type="pres">
      <dgm:prSet presAssocID="{E9DBE419-82D6-40A0-A2AD-113FE1464546}" presName="sp" presStyleCnt="0"/>
      <dgm:spPr/>
    </dgm:pt>
    <dgm:pt modelId="{3E12B757-5BCD-460E-8BC3-8E9AD3372998}" type="pres">
      <dgm:prSet presAssocID="{BAFC041F-8D37-4678-BCBA-53F16F56A4CB}" presName="linNode" presStyleCnt="0"/>
      <dgm:spPr/>
    </dgm:pt>
    <dgm:pt modelId="{11DA894C-4C8D-4E71-B98B-3C10C52A26FE}" type="pres">
      <dgm:prSet presAssocID="{BAFC041F-8D37-4678-BCBA-53F16F56A4CB}" presName="parentText" presStyleLbl="node1" presStyleIdx="2" presStyleCnt="3" custScaleX="839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B289AD-B860-4513-A5C3-495209F294A2}" type="pres">
      <dgm:prSet presAssocID="{BAFC041F-8D37-4678-BCBA-53F16F56A4CB}" presName="descendantText" presStyleLbl="alignAccFollowNode1" presStyleIdx="2" presStyleCnt="3" custScaleY="109516" custLinFactNeighborY="22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3BE1E06-F301-4344-8730-529F2B42AC70}" srcId="{BAFC041F-8D37-4678-BCBA-53F16F56A4CB}" destId="{428F930B-8489-45B2-8B05-C62732809CB7}" srcOrd="2" destOrd="0" parTransId="{03FA670E-4AF8-441D-B2BE-8568EB09375E}" sibTransId="{EC67DB1B-8538-4C9F-B356-C3C331E0530A}"/>
    <dgm:cxn modelId="{56518117-8A24-4D10-992D-B135DEF14733}" srcId="{D8359C79-B9B8-4DB8-B33A-59F6B40DF2B0}" destId="{10E6291F-D808-4C94-8FFA-8C04DE5600AE}" srcOrd="1" destOrd="0" parTransId="{2F0B5DD6-1213-4B39-A121-3864F631C58C}" sibTransId="{3CA88D13-1F3A-4E68-8DA6-8ED99350B0E9}"/>
    <dgm:cxn modelId="{D883A0ED-43FE-4BD7-A105-8B0CE4673F57}" srcId="{33813788-F920-420D-99DA-7AF780C50290}" destId="{7F2B97C2-1DF3-4300-B416-0362C2B19C86}" srcOrd="0" destOrd="0" parTransId="{DB4D9844-58CC-4163-BCC5-9754284F2635}" sibTransId="{64CB2CA9-90D7-4120-A14C-5A6C25148D7C}"/>
    <dgm:cxn modelId="{99C095C7-B9E2-44EA-9F68-B5695B72448C}" srcId="{D8359C79-B9B8-4DB8-B33A-59F6B40DF2B0}" destId="{C1043D51-882E-40AD-9DCB-FE7514DDEC1B}" srcOrd="0" destOrd="0" parTransId="{178F3261-A99A-4BE9-97F1-6741A18AAFDD}" sibTransId="{19C92946-410C-4A74-864E-AAAEAB4471E7}"/>
    <dgm:cxn modelId="{E40DC541-58EB-4751-873A-A840DEE44B13}" srcId="{D8359C79-B9B8-4DB8-B33A-59F6B40DF2B0}" destId="{084E1796-6B05-4AF6-9795-2E7121326E30}" srcOrd="2" destOrd="0" parTransId="{A4BEEE86-025E-4DC9-B1B6-3A896955B5C8}" sibTransId="{EF300608-657E-4B09-B0D6-CE313FA1D7D8}"/>
    <dgm:cxn modelId="{9DC0A762-172D-4DBD-94F4-7B82D6170E14}" type="presOf" srcId="{33813788-F920-420D-99DA-7AF780C50290}" destId="{FD94564D-59B0-485A-8522-EC89C04AAA94}" srcOrd="0" destOrd="0" presId="urn:microsoft.com/office/officeart/2005/8/layout/vList5"/>
    <dgm:cxn modelId="{C118B40C-AA44-413D-9243-E92B62BAFA74}" srcId="{BAFC041F-8D37-4678-BCBA-53F16F56A4CB}" destId="{959C591C-F97E-47D6-90D1-B9871BB2B988}" srcOrd="0" destOrd="0" parTransId="{0A29A6AE-DF7B-4C9F-B5E6-2C21574ED2DE}" sibTransId="{B8185689-4874-4856-8591-985813818767}"/>
    <dgm:cxn modelId="{C02A6BDB-97D1-4E6C-B916-EA552947A9F5}" srcId="{0BCC449B-E7A6-40CE-B8D7-DC224359D858}" destId="{D8359C79-B9B8-4DB8-B33A-59F6B40DF2B0}" srcOrd="0" destOrd="0" parTransId="{DDCE270C-86AC-476B-A39E-BE277D661D7D}" sibTransId="{BD8AE397-2C49-4381-8E1A-82D66EEF6A56}"/>
    <dgm:cxn modelId="{CE516BDA-D805-4569-95F0-8354DF7AD303}" srcId="{BAFC041F-8D37-4678-BCBA-53F16F56A4CB}" destId="{DCE53AD4-23C3-4CA9-8956-AF6D64C2AB64}" srcOrd="1" destOrd="0" parTransId="{D8D5F4EC-CF0A-4511-A668-04F2A8898082}" sibTransId="{F26FD4A4-80E1-409F-B1B1-33C929B4ED36}"/>
    <dgm:cxn modelId="{DD7B6D59-01DB-4B1F-B65C-6F25E0A7D1FB}" type="presOf" srcId="{084E1796-6B05-4AF6-9795-2E7121326E30}" destId="{282C10E5-CE83-4653-AC51-AC6D7CABD582}" srcOrd="0" destOrd="2" presId="urn:microsoft.com/office/officeart/2005/8/layout/vList5"/>
    <dgm:cxn modelId="{0AB53653-E528-47B4-BF3C-2DEEC8C85C9F}" srcId="{33813788-F920-420D-99DA-7AF780C50290}" destId="{D1A4B791-B793-4935-A234-20067E19CD1F}" srcOrd="2" destOrd="0" parTransId="{EADCC087-165A-44E5-872E-E77A7E2B0F52}" sibTransId="{C9D497C1-D905-4B72-AA1B-C39D2B1EEB63}"/>
    <dgm:cxn modelId="{2ABC233B-454D-4FA2-BFD6-FF5798276FA6}" type="presOf" srcId="{C1043D51-882E-40AD-9DCB-FE7514DDEC1B}" destId="{282C10E5-CE83-4653-AC51-AC6D7CABD582}" srcOrd="0" destOrd="0" presId="urn:microsoft.com/office/officeart/2005/8/layout/vList5"/>
    <dgm:cxn modelId="{7983D0BE-7D16-4CB6-B81E-379414B24D05}" type="presOf" srcId="{BAFC041F-8D37-4678-BCBA-53F16F56A4CB}" destId="{11DA894C-4C8D-4E71-B98B-3C10C52A26FE}" srcOrd="0" destOrd="0" presId="urn:microsoft.com/office/officeart/2005/8/layout/vList5"/>
    <dgm:cxn modelId="{29A84B80-EF47-4BF2-85D7-2FF76E4E80F4}" type="presOf" srcId="{959C591C-F97E-47D6-90D1-B9871BB2B988}" destId="{38B289AD-B860-4513-A5C3-495209F294A2}" srcOrd="0" destOrd="0" presId="urn:microsoft.com/office/officeart/2005/8/layout/vList5"/>
    <dgm:cxn modelId="{FEC2FA10-37E4-40FC-9868-69A582A4E944}" type="presOf" srcId="{D1A4B791-B793-4935-A234-20067E19CD1F}" destId="{4690A65C-353A-4318-94B7-88BD6683767A}" srcOrd="0" destOrd="2" presId="urn:microsoft.com/office/officeart/2005/8/layout/vList5"/>
    <dgm:cxn modelId="{5C78DF29-7C72-4B79-8F29-927CD90B84EB}" type="presOf" srcId="{428F930B-8489-45B2-8B05-C62732809CB7}" destId="{38B289AD-B860-4513-A5C3-495209F294A2}" srcOrd="0" destOrd="2" presId="urn:microsoft.com/office/officeart/2005/8/layout/vList5"/>
    <dgm:cxn modelId="{5E226E85-1A62-4A1A-BB12-2AC134604F65}" type="presOf" srcId="{10E6291F-D808-4C94-8FFA-8C04DE5600AE}" destId="{282C10E5-CE83-4653-AC51-AC6D7CABD582}" srcOrd="0" destOrd="1" presId="urn:microsoft.com/office/officeart/2005/8/layout/vList5"/>
    <dgm:cxn modelId="{C90B3645-3879-49DB-ABB6-E4B6146A7E7E}" type="presOf" srcId="{DCE53AD4-23C3-4CA9-8956-AF6D64C2AB64}" destId="{38B289AD-B860-4513-A5C3-495209F294A2}" srcOrd="0" destOrd="1" presId="urn:microsoft.com/office/officeart/2005/8/layout/vList5"/>
    <dgm:cxn modelId="{5A4401B6-8431-4237-8350-8AAF2C307E9B}" srcId="{33813788-F920-420D-99DA-7AF780C50290}" destId="{09C5E2AE-A07A-4C72-B281-1CF7F6C15FBC}" srcOrd="1" destOrd="0" parTransId="{3C409A2E-0237-4FA1-AB29-7803F210812B}" sibTransId="{42AFD1E0-4361-4E14-8A58-3965AC2ED1EF}"/>
    <dgm:cxn modelId="{32FAB331-A446-45E9-BDD5-D0A61E3C9374}" type="presOf" srcId="{D8359C79-B9B8-4DB8-B33A-59F6B40DF2B0}" destId="{69381576-AD8E-4825-95F0-2F47E6BE7B81}" srcOrd="0" destOrd="0" presId="urn:microsoft.com/office/officeart/2005/8/layout/vList5"/>
    <dgm:cxn modelId="{E15B0EA5-1EF7-4024-A9E8-94158E4A2B91}" srcId="{0BCC449B-E7A6-40CE-B8D7-DC224359D858}" destId="{BAFC041F-8D37-4678-BCBA-53F16F56A4CB}" srcOrd="2" destOrd="0" parTransId="{5DB51E08-DB82-4CA0-A8BB-E0717C23AC5F}" sibTransId="{B45201B3-89B6-4013-95E3-486AC1BB4598}"/>
    <dgm:cxn modelId="{7DB58818-FF1A-4A86-A6CE-303AF56EB5D2}" type="presOf" srcId="{7F2B97C2-1DF3-4300-B416-0362C2B19C86}" destId="{4690A65C-353A-4318-94B7-88BD6683767A}" srcOrd="0" destOrd="0" presId="urn:microsoft.com/office/officeart/2005/8/layout/vList5"/>
    <dgm:cxn modelId="{B93CD417-4001-41E2-9D66-2958B51B80C4}" srcId="{0BCC449B-E7A6-40CE-B8D7-DC224359D858}" destId="{33813788-F920-420D-99DA-7AF780C50290}" srcOrd="1" destOrd="0" parTransId="{C426C77C-37C8-4AC8-98F9-2A12801AA1E8}" sibTransId="{E9DBE419-82D6-40A0-A2AD-113FE1464546}"/>
    <dgm:cxn modelId="{047C1023-D3FA-4565-B9B3-632E5BE99A12}" type="presOf" srcId="{09C5E2AE-A07A-4C72-B281-1CF7F6C15FBC}" destId="{4690A65C-353A-4318-94B7-88BD6683767A}" srcOrd="0" destOrd="1" presId="urn:microsoft.com/office/officeart/2005/8/layout/vList5"/>
    <dgm:cxn modelId="{E28E0A8C-19A1-40C8-83BA-0C82B2C73EFD}" type="presOf" srcId="{0BCC449B-E7A6-40CE-B8D7-DC224359D858}" destId="{A71AAE19-6FD3-4E6D-814D-D21B81C644FB}" srcOrd="0" destOrd="0" presId="urn:microsoft.com/office/officeart/2005/8/layout/vList5"/>
    <dgm:cxn modelId="{68DC8D0B-E562-43FE-AE04-21CFAEBE24D9}" type="presParOf" srcId="{A71AAE19-6FD3-4E6D-814D-D21B81C644FB}" destId="{A60D348A-DD4C-4EC0-8B03-D43D32805735}" srcOrd="0" destOrd="0" presId="urn:microsoft.com/office/officeart/2005/8/layout/vList5"/>
    <dgm:cxn modelId="{53AE0A04-9DFE-4731-9132-9BF4C4E2DC8B}" type="presParOf" srcId="{A60D348A-DD4C-4EC0-8B03-D43D32805735}" destId="{69381576-AD8E-4825-95F0-2F47E6BE7B81}" srcOrd="0" destOrd="0" presId="urn:microsoft.com/office/officeart/2005/8/layout/vList5"/>
    <dgm:cxn modelId="{87B7164D-8762-499C-9E14-0835D4AE8C88}" type="presParOf" srcId="{A60D348A-DD4C-4EC0-8B03-D43D32805735}" destId="{282C10E5-CE83-4653-AC51-AC6D7CABD582}" srcOrd="1" destOrd="0" presId="urn:microsoft.com/office/officeart/2005/8/layout/vList5"/>
    <dgm:cxn modelId="{7BA0AC0A-08F9-44F3-AA95-DD0303702126}" type="presParOf" srcId="{A71AAE19-6FD3-4E6D-814D-D21B81C644FB}" destId="{C584FF96-9BC3-4C53-992E-84E48A56E6CD}" srcOrd="1" destOrd="0" presId="urn:microsoft.com/office/officeart/2005/8/layout/vList5"/>
    <dgm:cxn modelId="{0DC0FD1E-8BC4-4E84-A496-767F0A079E17}" type="presParOf" srcId="{A71AAE19-6FD3-4E6D-814D-D21B81C644FB}" destId="{1FC4235B-6FE3-4D21-8A0E-38237B91ECDD}" srcOrd="2" destOrd="0" presId="urn:microsoft.com/office/officeart/2005/8/layout/vList5"/>
    <dgm:cxn modelId="{964F2C5F-5797-4BC4-9D13-7FF642C0D99C}" type="presParOf" srcId="{1FC4235B-6FE3-4D21-8A0E-38237B91ECDD}" destId="{FD94564D-59B0-485A-8522-EC89C04AAA94}" srcOrd="0" destOrd="0" presId="urn:microsoft.com/office/officeart/2005/8/layout/vList5"/>
    <dgm:cxn modelId="{CECE2F44-A2CE-4614-A7B3-EEC0F71AA50A}" type="presParOf" srcId="{1FC4235B-6FE3-4D21-8A0E-38237B91ECDD}" destId="{4690A65C-353A-4318-94B7-88BD6683767A}" srcOrd="1" destOrd="0" presId="urn:microsoft.com/office/officeart/2005/8/layout/vList5"/>
    <dgm:cxn modelId="{3CADFDE2-7C55-464A-8CA5-DAD779A504C7}" type="presParOf" srcId="{A71AAE19-6FD3-4E6D-814D-D21B81C644FB}" destId="{2499E9F6-5795-49A2-BF0B-3211196ECA1D}" srcOrd="3" destOrd="0" presId="urn:microsoft.com/office/officeart/2005/8/layout/vList5"/>
    <dgm:cxn modelId="{A10B7FCB-A72E-469F-BC7C-6A027B2D8D38}" type="presParOf" srcId="{A71AAE19-6FD3-4E6D-814D-D21B81C644FB}" destId="{3E12B757-5BCD-460E-8BC3-8E9AD3372998}" srcOrd="4" destOrd="0" presId="urn:microsoft.com/office/officeart/2005/8/layout/vList5"/>
    <dgm:cxn modelId="{AD9229BE-D2F2-4755-874A-175C387DEF4B}" type="presParOf" srcId="{3E12B757-5BCD-460E-8BC3-8E9AD3372998}" destId="{11DA894C-4C8D-4E71-B98B-3C10C52A26FE}" srcOrd="0" destOrd="0" presId="urn:microsoft.com/office/officeart/2005/8/layout/vList5"/>
    <dgm:cxn modelId="{51541F79-7171-4430-8A08-9A54593312DB}" type="presParOf" srcId="{3E12B757-5BCD-460E-8BC3-8E9AD3372998}" destId="{38B289AD-B860-4513-A5C3-495209F294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CC449B-E7A6-40CE-B8D7-DC224359D85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C723D6D-4258-43C4-8BF6-63A06F9470F3}">
      <dgm:prSet phldrT="[Metin]" custT="1"/>
      <dgm:spPr/>
      <dgm:t>
        <a:bodyPr/>
        <a:lstStyle/>
        <a:p>
          <a:r>
            <a:rPr lang="tr-TR" sz="2400" dirty="0" smtClean="0">
              <a:latin typeface="Times New Roman" pitchFamily="18" charset="0"/>
              <a:cs typeface="Times New Roman" pitchFamily="18" charset="0"/>
            </a:rPr>
            <a:t>Kurslar</a:t>
          </a:r>
        </a:p>
      </dgm:t>
    </dgm:pt>
    <dgm:pt modelId="{3BC8EDC5-A22E-4ADD-A915-8776FEE06733}" type="parTrans" cxnId="{A85074DD-977C-4C57-B3F4-2E89467039D5}">
      <dgm:prSet/>
      <dgm:spPr/>
      <dgm:t>
        <a:bodyPr/>
        <a:lstStyle/>
        <a:p>
          <a:endParaRPr lang="tr-TR"/>
        </a:p>
      </dgm:t>
    </dgm:pt>
    <dgm:pt modelId="{B8872955-4D03-4B3C-95DB-8E167F62793D}" type="sibTrans" cxnId="{A85074DD-977C-4C57-B3F4-2E89467039D5}">
      <dgm:prSet/>
      <dgm:spPr/>
      <dgm:t>
        <a:bodyPr/>
        <a:lstStyle/>
        <a:p>
          <a:endParaRPr lang="tr-TR"/>
        </a:p>
      </dgm:t>
    </dgm:pt>
    <dgm:pt modelId="{B19767B6-2336-4DF6-83E3-3F13A9C60B33}">
      <dgm:prSet phldrT="[Metin]"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Kursa Katılan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76689CD2-C3DE-470B-A109-5C61A53A2AEE}" type="parTrans" cxnId="{B0D03CCD-D55A-408C-8ADC-94C6C030E0E7}">
      <dgm:prSet/>
      <dgm:spPr/>
      <dgm:t>
        <a:bodyPr/>
        <a:lstStyle/>
        <a:p>
          <a:endParaRPr lang="tr-TR"/>
        </a:p>
      </dgm:t>
    </dgm:pt>
    <dgm:pt modelId="{54179C99-1C9D-4DD4-8E0B-6829EA437B17}" type="sibTrans" cxnId="{B0D03CCD-D55A-408C-8ADC-94C6C030E0E7}">
      <dgm:prSet/>
      <dgm:spPr/>
      <dgm:t>
        <a:bodyPr/>
        <a:lstStyle/>
        <a:p>
          <a:endParaRPr lang="tr-TR"/>
        </a:p>
      </dgm:t>
    </dgm:pt>
    <dgm:pt modelId="{BAFC041F-8D37-4678-BCBA-53F16F56A4CB}">
      <dgm:prSet phldrT="[Metin]" custT="1"/>
      <dgm:spPr/>
      <dgm:t>
        <a:bodyPr/>
        <a:lstStyle/>
        <a:p>
          <a:r>
            <a:rPr lang="tr-TR" sz="2400" dirty="0" smtClean="0">
              <a:latin typeface="Times New Roman" pitchFamily="18" charset="0"/>
              <a:cs typeface="Times New Roman" pitchFamily="18" charset="0"/>
            </a:rPr>
            <a:t>Mesleki Faaliyetler</a:t>
          </a:r>
        </a:p>
      </dgm:t>
    </dgm:pt>
    <dgm:pt modelId="{5DB51E08-DB82-4CA0-A8BB-E0717C23AC5F}" type="parTrans" cxnId="{E15B0EA5-1EF7-4024-A9E8-94158E4A2B91}">
      <dgm:prSet/>
      <dgm:spPr/>
      <dgm:t>
        <a:bodyPr/>
        <a:lstStyle/>
        <a:p>
          <a:endParaRPr lang="tr-TR"/>
        </a:p>
      </dgm:t>
    </dgm:pt>
    <dgm:pt modelId="{B45201B3-89B6-4013-95E3-486AC1BB4598}" type="sibTrans" cxnId="{E15B0EA5-1EF7-4024-A9E8-94158E4A2B91}">
      <dgm:prSet/>
      <dgm:spPr/>
      <dgm:t>
        <a:bodyPr/>
        <a:lstStyle/>
        <a:p>
          <a:endParaRPr lang="tr-TR"/>
        </a:p>
      </dgm:t>
    </dgm:pt>
    <dgm:pt modelId="{959C591C-F97E-47D6-90D1-B9871BB2B988}">
      <dgm:prSet phldrT="[Metin]"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Meslek Kursları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0A29A6AE-DF7B-4C9F-B5E6-2C21574ED2DE}" type="parTrans" cxnId="{C118B40C-AA44-413D-9243-E92B62BAFA74}">
      <dgm:prSet/>
      <dgm:spPr/>
      <dgm:t>
        <a:bodyPr/>
        <a:lstStyle/>
        <a:p>
          <a:endParaRPr lang="tr-TR"/>
        </a:p>
      </dgm:t>
    </dgm:pt>
    <dgm:pt modelId="{B8185689-4874-4856-8591-985813818767}" type="sibTrans" cxnId="{C118B40C-AA44-413D-9243-E92B62BAFA74}">
      <dgm:prSet/>
      <dgm:spPr/>
      <dgm:t>
        <a:bodyPr/>
        <a:lstStyle/>
        <a:p>
          <a:endParaRPr lang="tr-TR"/>
        </a:p>
      </dgm:t>
    </dgm:pt>
    <dgm:pt modelId="{33813788-F920-420D-99DA-7AF780C50290}">
      <dgm:prSet phldrT="[Metin]" custT="1"/>
      <dgm:spPr/>
      <dgm:t>
        <a:bodyPr/>
        <a:lstStyle/>
        <a:p>
          <a:r>
            <a:rPr lang="tr-TR" sz="2400" dirty="0" smtClean="0">
              <a:latin typeface="Times New Roman" pitchFamily="18" charset="0"/>
              <a:cs typeface="Times New Roman" pitchFamily="18" charset="0"/>
            </a:rPr>
            <a:t>Disiplin</a:t>
          </a:r>
          <a:endParaRPr lang="tr-TR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26C77C-37C8-4AC8-98F9-2A12801AA1E8}" type="parTrans" cxnId="{B93CD417-4001-41E2-9D66-2958B51B80C4}">
      <dgm:prSet/>
      <dgm:spPr/>
      <dgm:t>
        <a:bodyPr/>
        <a:lstStyle/>
        <a:p>
          <a:endParaRPr lang="tr-TR"/>
        </a:p>
      </dgm:t>
    </dgm:pt>
    <dgm:pt modelId="{E9DBE419-82D6-40A0-A2AD-113FE1464546}" type="sibTrans" cxnId="{B93CD417-4001-41E2-9D66-2958B51B80C4}">
      <dgm:prSet/>
      <dgm:spPr/>
      <dgm:t>
        <a:bodyPr/>
        <a:lstStyle/>
        <a:p>
          <a:endParaRPr lang="tr-TR"/>
        </a:p>
      </dgm:t>
    </dgm:pt>
    <dgm:pt modelId="{041EF46F-CF09-4AC7-8D5D-8D69CC2E9756}">
      <dgm:prSet phldrT="[Metin]" custT="1"/>
      <dgm:spPr/>
      <dgm:t>
        <a:bodyPr/>
        <a:lstStyle/>
        <a:p>
          <a:r>
            <a:rPr lang="tr-TR" sz="2400" dirty="0" smtClean="0">
              <a:latin typeface="Times New Roman" pitchFamily="18" charset="0"/>
              <a:cs typeface="Times New Roman" pitchFamily="18" charset="0"/>
            </a:rPr>
            <a:t>Devamsızlık</a:t>
          </a:r>
          <a:endParaRPr lang="tr-TR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BA63F2-92B5-41E5-B869-435893ED8AD2}" type="parTrans" cxnId="{1199AEDE-C5F7-4542-83FE-CA2379D3F240}">
      <dgm:prSet/>
      <dgm:spPr/>
      <dgm:t>
        <a:bodyPr/>
        <a:lstStyle/>
        <a:p>
          <a:endParaRPr lang="tr-TR"/>
        </a:p>
      </dgm:t>
    </dgm:pt>
    <dgm:pt modelId="{C69C86A7-DB9D-4EE0-BB0D-554C6727C990}" type="sibTrans" cxnId="{1199AEDE-C5F7-4542-83FE-CA2379D3F240}">
      <dgm:prSet/>
      <dgm:spPr/>
      <dgm:t>
        <a:bodyPr/>
        <a:lstStyle/>
        <a:p>
          <a:endParaRPr lang="tr-TR"/>
        </a:p>
      </dgm:t>
    </dgm:pt>
    <dgm:pt modelId="{7F2B97C2-1DF3-4300-B416-0362C2B19C86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Kınama Cezası Alan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DB4D9844-58CC-4163-BCC5-9754284F2635}" type="parTrans" cxnId="{D883A0ED-43FE-4BD7-A105-8B0CE4673F57}">
      <dgm:prSet/>
      <dgm:spPr/>
      <dgm:t>
        <a:bodyPr/>
        <a:lstStyle/>
        <a:p>
          <a:endParaRPr lang="tr-TR"/>
        </a:p>
      </dgm:t>
    </dgm:pt>
    <dgm:pt modelId="{64CB2CA9-90D7-4120-A14C-5A6C25148D7C}" type="sibTrans" cxnId="{D883A0ED-43FE-4BD7-A105-8B0CE4673F57}">
      <dgm:prSet/>
      <dgm:spPr/>
      <dgm:t>
        <a:bodyPr/>
        <a:lstStyle/>
        <a:p>
          <a:endParaRPr lang="tr-TR"/>
        </a:p>
      </dgm:t>
    </dgm:pt>
    <dgm:pt modelId="{8CCCABBC-501C-47A3-8727-8207D135BC8C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Sürekli Devamsız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9A18EE91-A34A-4261-8E22-BEB744407965}" type="parTrans" cxnId="{BD654E78-47B1-4EF5-A6EE-4EA70F02AB9C}">
      <dgm:prSet/>
      <dgm:spPr/>
      <dgm:t>
        <a:bodyPr/>
        <a:lstStyle/>
        <a:p>
          <a:endParaRPr lang="tr-TR"/>
        </a:p>
      </dgm:t>
    </dgm:pt>
    <dgm:pt modelId="{86D46A6F-C010-404D-8F32-DC9134DA4629}" type="sibTrans" cxnId="{BD654E78-47B1-4EF5-A6EE-4EA70F02AB9C}">
      <dgm:prSet/>
      <dgm:spPr/>
      <dgm:t>
        <a:bodyPr/>
        <a:lstStyle/>
        <a:p>
          <a:endParaRPr lang="tr-TR"/>
        </a:p>
      </dgm:t>
    </dgm:pt>
    <dgm:pt modelId="{BF2C6253-3FFC-4453-808D-4C8CCED828EC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Kısa Süreli  Uzaklaştırma Alan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21230F6B-1171-4974-B5A8-94E4CA6EC9EC}" type="parTrans" cxnId="{AC802618-51AF-4DEF-ADA2-E9C1790F8D24}">
      <dgm:prSet/>
      <dgm:spPr/>
      <dgm:t>
        <a:bodyPr/>
        <a:lstStyle/>
        <a:p>
          <a:endParaRPr lang="tr-TR"/>
        </a:p>
      </dgm:t>
    </dgm:pt>
    <dgm:pt modelId="{D2ACFFF0-DB9B-4507-B25B-F9B5A1829FD5}" type="sibTrans" cxnId="{AC802618-51AF-4DEF-ADA2-E9C1790F8D24}">
      <dgm:prSet/>
      <dgm:spPr/>
      <dgm:t>
        <a:bodyPr/>
        <a:lstStyle/>
        <a:p>
          <a:endParaRPr lang="tr-TR"/>
        </a:p>
      </dgm:t>
    </dgm:pt>
    <dgm:pt modelId="{FF8819AA-3623-4E98-9616-6938B68967A2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Okul Değiştirme Ve Örgün Eğitim Dışına Çıkarma Cezası Alan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D72E5B12-8025-4EFC-8F56-451324FE2731}" type="parTrans" cxnId="{7F53931C-4A39-4BB5-BA21-E223D861A13A}">
      <dgm:prSet/>
      <dgm:spPr/>
      <dgm:t>
        <a:bodyPr/>
        <a:lstStyle/>
        <a:p>
          <a:endParaRPr lang="tr-TR"/>
        </a:p>
      </dgm:t>
    </dgm:pt>
    <dgm:pt modelId="{BEC76539-45D9-4F4D-965E-FE5AD23B832D}" type="sibTrans" cxnId="{7F53931C-4A39-4BB5-BA21-E223D861A13A}">
      <dgm:prSet/>
      <dgm:spPr/>
      <dgm:t>
        <a:bodyPr/>
        <a:lstStyle/>
        <a:p>
          <a:endParaRPr lang="tr-TR"/>
        </a:p>
      </dgm:t>
    </dgm:pt>
    <dgm:pt modelId="{E7F1DA8E-9F69-4129-A8E4-BB5ECDEBAF71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Devamsızlıktan Sınıf Tekrarına Kalan Öğrenci Sayısı Oranı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6B828B58-4C3D-41B9-88C7-DBB0718ED45B}" type="parTrans" cxnId="{D5894195-CAA9-444A-9172-927C5D1D2BE5}">
      <dgm:prSet/>
      <dgm:spPr/>
      <dgm:t>
        <a:bodyPr/>
        <a:lstStyle/>
        <a:p>
          <a:endParaRPr lang="tr-TR"/>
        </a:p>
      </dgm:t>
    </dgm:pt>
    <dgm:pt modelId="{C3A649FB-B0F5-48EB-99BA-6E2D174631FA}" type="sibTrans" cxnId="{D5894195-CAA9-444A-9172-927C5D1D2BE5}">
      <dgm:prSet/>
      <dgm:spPr/>
      <dgm:t>
        <a:bodyPr/>
        <a:lstStyle/>
        <a:p>
          <a:endParaRPr lang="tr-TR"/>
        </a:p>
      </dgm:t>
    </dgm:pt>
    <dgm:pt modelId="{7503E914-4B9A-4BFC-AC27-BB041B369DF5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Okul Bünyesinde Açılan Kursları Bitiren Öğrenci Sayısı  / Kursa Kayıt Yaptıran Toplam Öğrenci Sayısı</a:t>
          </a:r>
          <a:endParaRPr lang="tr-TR" sz="1000" dirty="0">
            <a:latin typeface="Times New Roman" pitchFamily="18" charset="0"/>
            <a:cs typeface="Times New Roman" pitchFamily="18" charset="0"/>
          </a:endParaRPr>
        </a:p>
      </dgm:t>
    </dgm:pt>
    <dgm:pt modelId="{4896B8F1-68EB-48B9-BEAE-9B450D795745}" type="parTrans" cxnId="{FF5E3951-7710-4CB9-BF24-1D7A5855BAA7}">
      <dgm:prSet/>
      <dgm:spPr/>
      <dgm:t>
        <a:bodyPr/>
        <a:lstStyle/>
        <a:p>
          <a:endParaRPr lang="tr-TR"/>
        </a:p>
      </dgm:t>
    </dgm:pt>
    <dgm:pt modelId="{77FFE282-962C-42CA-A4C5-B4021BB268E7}" type="sibTrans" cxnId="{FF5E3951-7710-4CB9-BF24-1D7A5855BAA7}">
      <dgm:prSet/>
      <dgm:spPr/>
      <dgm:t>
        <a:bodyPr/>
        <a:lstStyle/>
        <a:p>
          <a:endParaRPr lang="tr-TR"/>
        </a:p>
      </dgm:t>
    </dgm:pt>
    <dgm:pt modelId="{8EAE08EF-7253-4EFE-A0A3-2F65E96C2E6A}">
      <dgm:prSet/>
      <dgm:spPr/>
      <dgm:t>
        <a:bodyPr/>
        <a:lstStyle/>
        <a:p>
          <a:endParaRPr lang="tr-TR" sz="1000" dirty="0"/>
        </a:p>
      </dgm:t>
    </dgm:pt>
    <dgm:pt modelId="{7270CBBF-3216-4F56-BDCF-55FCE0C93F6B}" type="parTrans" cxnId="{97F6CDF6-62E9-46E8-8F5A-1AFE8840F8EB}">
      <dgm:prSet/>
      <dgm:spPr/>
      <dgm:t>
        <a:bodyPr/>
        <a:lstStyle/>
        <a:p>
          <a:endParaRPr lang="tr-TR"/>
        </a:p>
      </dgm:t>
    </dgm:pt>
    <dgm:pt modelId="{EA63BB1E-0EB7-4766-9452-403859F38D1F}" type="sibTrans" cxnId="{97F6CDF6-62E9-46E8-8F5A-1AFE8840F8EB}">
      <dgm:prSet/>
      <dgm:spPr/>
      <dgm:t>
        <a:bodyPr/>
        <a:lstStyle/>
        <a:p>
          <a:endParaRPr lang="tr-TR"/>
        </a:p>
      </dgm:t>
    </dgm:pt>
    <dgm:pt modelId="{D116B8C8-D7D5-46BB-8347-15D4D3D0FDB5}">
      <dgm:prSet phldrT="[Metin]" custT="1"/>
      <dgm:spPr/>
      <dgm:t>
        <a:bodyPr/>
        <a:lstStyle/>
        <a:p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35936414-3C86-4BFA-B9FC-7A576C698CF9}" type="parTrans" cxnId="{9BE34B3A-0505-41BF-897A-77401568EC4A}">
      <dgm:prSet/>
      <dgm:spPr/>
      <dgm:t>
        <a:bodyPr/>
        <a:lstStyle/>
        <a:p>
          <a:endParaRPr lang="tr-TR"/>
        </a:p>
      </dgm:t>
    </dgm:pt>
    <dgm:pt modelId="{DC46EABF-E686-4042-98C8-E82B09A1CD8F}" type="sibTrans" cxnId="{9BE34B3A-0505-41BF-897A-77401568EC4A}">
      <dgm:prSet/>
      <dgm:spPr/>
      <dgm:t>
        <a:bodyPr/>
        <a:lstStyle/>
        <a:p>
          <a:endParaRPr lang="tr-TR"/>
        </a:p>
      </dgm:t>
    </dgm:pt>
    <dgm:pt modelId="{56ED4DCE-A8D7-4507-BC9C-924BF7D30DC2}">
      <dgm:prSet custT="1"/>
      <dgm:spPr/>
      <dgm:t>
        <a:bodyPr/>
        <a:lstStyle/>
        <a:p>
          <a:r>
            <a:rPr lang="tr-TR" sz="1400" b="0" i="0" u="none" dirty="0" smtClean="0">
              <a:latin typeface="Times New Roman" pitchFamily="18" charset="0"/>
              <a:cs typeface="Times New Roman" pitchFamily="18" charset="0"/>
            </a:rPr>
            <a:t>İşletmelerden Gelen Beceri Eğitimi Puan Ortalaması</a:t>
          </a:r>
          <a:endParaRPr lang="tr-TR" sz="1400" b="0" dirty="0">
            <a:latin typeface="Times New Roman" pitchFamily="18" charset="0"/>
            <a:cs typeface="Times New Roman" pitchFamily="18" charset="0"/>
          </a:endParaRPr>
        </a:p>
      </dgm:t>
    </dgm:pt>
    <dgm:pt modelId="{39EAE71B-F8DA-4D57-822B-48E1DD03E56C}" type="parTrans" cxnId="{A3D85596-552D-4D27-8447-FC6E8272247B}">
      <dgm:prSet/>
      <dgm:spPr/>
      <dgm:t>
        <a:bodyPr/>
        <a:lstStyle/>
        <a:p>
          <a:endParaRPr lang="tr-TR"/>
        </a:p>
      </dgm:t>
    </dgm:pt>
    <dgm:pt modelId="{4B5D5325-3566-4F50-BA0E-C43DEC877F8B}" type="sibTrans" cxnId="{A3D85596-552D-4D27-8447-FC6E8272247B}">
      <dgm:prSet/>
      <dgm:spPr/>
      <dgm:t>
        <a:bodyPr/>
        <a:lstStyle/>
        <a:p>
          <a:endParaRPr lang="tr-TR"/>
        </a:p>
      </dgm:t>
    </dgm:pt>
    <dgm:pt modelId="{41E9805D-DA8A-42ED-AFCE-8D8E80A21A76}">
      <dgm:prSet custT="1"/>
      <dgm:spPr/>
      <dgm:t>
        <a:bodyPr/>
        <a:lstStyle/>
        <a:p>
          <a:endParaRPr lang="tr-TR" sz="500" b="0" dirty="0">
            <a:latin typeface="Times New Roman" pitchFamily="18" charset="0"/>
            <a:cs typeface="Times New Roman" pitchFamily="18" charset="0"/>
          </a:endParaRPr>
        </a:p>
      </dgm:t>
    </dgm:pt>
    <dgm:pt modelId="{992AE594-DF64-4B5A-90A9-D5DEE4D384D8}" type="parTrans" cxnId="{AE40D4FF-8532-49C9-80F7-2EC0B30647ED}">
      <dgm:prSet/>
      <dgm:spPr/>
      <dgm:t>
        <a:bodyPr/>
        <a:lstStyle/>
        <a:p>
          <a:endParaRPr lang="tr-TR"/>
        </a:p>
      </dgm:t>
    </dgm:pt>
    <dgm:pt modelId="{A27F841D-0221-4E88-B92A-ECBA08534DBB}" type="sibTrans" cxnId="{AE40D4FF-8532-49C9-80F7-2EC0B30647ED}">
      <dgm:prSet/>
      <dgm:spPr/>
      <dgm:t>
        <a:bodyPr/>
        <a:lstStyle/>
        <a:p>
          <a:endParaRPr lang="tr-TR"/>
        </a:p>
      </dgm:t>
    </dgm:pt>
    <dgm:pt modelId="{032B9DC5-207A-4CD4-A0C8-55B2A68E798A}">
      <dgm:prSet phldrT="[Metin]" custT="1"/>
      <dgm:spPr/>
      <dgm:t>
        <a:bodyPr/>
        <a:lstStyle/>
        <a:p>
          <a:endParaRPr lang="tr-TR" sz="500" b="0" dirty="0">
            <a:latin typeface="Times New Roman" pitchFamily="18" charset="0"/>
            <a:cs typeface="Times New Roman" pitchFamily="18" charset="0"/>
          </a:endParaRPr>
        </a:p>
      </dgm:t>
    </dgm:pt>
    <dgm:pt modelId="{97AC5071-59AA-432C-849F-05B82D782ECD}" type="parTrans" cxnId="{C86208DD-071C-48BD-9C2D-B8D362E5DB85}">
      <dgm:prSet/>
      <dgm:spPr/>
      <dgm:t>
        <a:bodyPr/>
        <a:lstStyle/>
        <a:p>
          <a:endParaRPr lang="tr-TR"/>
        </a:p>
      </dgm:t>
    </dgm:pt>
    <dgm:pt modelId="{757D59BC-5761-46A1-9DE3-73DE0821DBBB}" type="sibTrans" cxnId="{C86208DD-071C-48BD-9C2D-B8D362E5DB85}">
      <dgm:prSet/>
      <dgm:spPr/>
      <dgm:t>
        <a:bodyPr/>
        <a:lstStyle/>
        <a:p>
          <a:endParaRPr lang="tr-TR"/>
        </a:p>
      </dgm:t>
    </dgm:pt>
    <dgm:pt modelId="{045331B0-E4D6-4330-A79A-32FCADDBEC69}">
      <dgm:prSet phldrT="[Metin]" custT="1"/>
      <dgm:spPr/>
      <dgm:t>
        <a:bodyPr/>
        <a:lstStyle/>
        <a:p>
          <a:endParaRPr lang="tr-TR" sz="500" b="0" dirty="0">
            <a:latin typeface="Times New Roman" pitchFamily="18" charset="0"/>
            <a:cs typeface="Times New Roman" pitchFamily="18" charset="0"/>
          </a:endParaRPr>
        </a:p>
      </dgm:t>
    </dgm:pt>
    <dgm:pt modelId="{C4693CF7-7322-4E00-8258-9F0E0E48EDCA}" type="parTrans" cxnId="{CFC748C0-A102-45D4-A5D5-E21245867287}">
      <dgm:prSet/>
      <dgm:spPr/>
      <dgm:t>
        <a:bodyPr/>
        <a:lstStyle/>
        <a:p>
          <a:endParaRPr lang="tr-TR"/>
        </a:p>
      </dgm:t>
    </dgm:pt>
    <dgm:pt modelId="{132F1919-DE5F-4089-8669-F4CFD0F9C97C}" type="sibTrans" cxnId="{CFC748C0-A102-45D4-A5D5-E21245867287}">
      <dgm:prSet/>
      <dgm:spPr/>
      <dgm:t>
        <a:bodyPr/>
        <a:lstStyle/>
        <a:p>
          <a:endParaRPr lang="tr-TR"/>
        </a:p>
      </dgm:t>
    </dgm:pt>
    <dgm:pt modelId="{A71AAE19-6FD3-4E6D-814D-D21B81C644FB}" type="pres">
      <dgm:prSet presAssocID="{0BCC449B-E7A6-40CE-B8D7-DC224359D8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FC4235B-6FE3-4D21-8A0E-38237B91ECDD}" type="pres">
      <dgm:prSet presAssocID="{33813788-F920-420D-99DA-7AF780C50290}" presName="linNode" presStyleCnt="0"/>
      <dgm:spPr/>
    </dgm:pt>
    <dgm:pt modelId="{FD94564D-59B0-485A-8522-EC89C04AAA94}" type="pres">
      <dgm:prSet presAssocID="{33813788-F920-420D-99DA-7AF780C50290}" presName="parentText" presStyleLbl="node1" presStyleIdx="0" presStyleCnt="4" custScaleX="83976" custScaleY="105690" custLinFactNeighborX="-500" custLinFactNeighborY="-764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90A65C-353A-4318-94B7-88BD6683767A}" type="pres">
      <dgm:prSet presAssocID="{33813788-F920-420D-99DA-7AF780C50290}" presName="descendantText" presStyleLbl="alignAccFollowNode1" presStyleIdx="0" presStyleCnt="4" custScaleY="107183" custLinFactNeighborX="-1689" custLinFactNeighborY="-5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99E9F6-5795-49A2-BF0B-3211196ECA1D}" type="pres">
      <dgm:prSet presAssocID="{E9DBE419-82D6-40A0-A2AD-113FE1464546}" presName="sp" presStyleCnt="0"/>
      <dgm:spPr/>
    </dgm:pt>
    <dgm:pt modelId="{0AF156D8-5125-4082-A184-02FE39A2FC44}" type="pres">
      <dgm:prSet presAssocID="{041EF46F-CF09-4AC7-8D5D-8D69CC2E9756}" presName="linNode" presStyleCnt="0"/>
      <dgm:spPr/>
    </dgm:pt>
    <dgm:pt modelId="{341875EF-96A5-4FC0-A57A-F01041ACD27E}" type="pres">
      <dgm:prSet presAssocID="{041EF46F-CF09-4AC7-8D5D-8D69CC2E9756}" presName="parentText" presStyleLbl="node1" presStyleIdx="1" presStyleCnt="4" custScaleX="839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90E4B5-CFCF-47A2-B8C5-C2C79856A37F}" type="pres">
      <dgm:prSet presAssocID="{041EF46F-CF09-4AC7-8D5D-8D69CC2E9756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EBFFBC-BC76-4029-9393-C99300D6C4AD}" type="pres">
      <dgm:prSet presAssocID="{C69C86A7-DB9D-4EE0-BB0D-554C6727C990}" presName="sp" presStyleCnt="0"/>
      <dgm:spPr/>
    </dgm:pt>
    <dgm:pt modelId="{E2347461-23BB-4F7E-B05D-090EC34AA204}" type="pres">
      <dgm:prSet presAssocID="{2C723D6D-4258-43C4-8BF6-63A06F9470F3}" presName="linNode" presStyleCnt="0"/>
      <dgm:spPr/>
    </dgm:pt>
    <dgm:pt modelId="{17335AE8-14CE-4381-9988-434439E0525E}" type="pres">
      <dgm:prSet presAssocID="{2C723D6D-4258-43C4-8BF6-63A06F9470F3}" presName="parentText" presStyleLbl="node1" presStyleIdx="2" presStyleCnt="4" custScaleX="839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45B1EB-615F-4246-9568-46E226550A48}" type="pres">
      <dgm:prSet presAssocID="{2C723D6D-4258-43C4-8BF6-63A06F9470F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FE75E1-F52C-4D5B-B18E-F9DB1850782D}" type="pres">
      <dgm:prSet presAssocID="{B8872955-4D03-4B3C-95DB-8E167F62793D}" presName="sp" presStyleCnt="0"/>
      <dgm:spPr/>
    </dgm:pt>
    <dgm:pt modelId="{3E12B757-5BCD-460E-8BC3-8E9AD3372998}" type="pres">
      <dgm:prSet presAssocID="{BAFC041F-8D37-4678-BCBA-53F16F56A4CB}" presName="linNode" presStyleCnt="0"/>
      <dgm:spPr/>
    </dgm:pt>
    <dgm:pt modelId="{11DA894C-4C8D-4E71-B98B-3C10C52A26FE}" type="pres">
      <dgm:prSet presAssocID="{BAFC041F-8D37-4678-BCBA-53F16F56A4CB}" presName="parentText" presStyleLbl="node1" presStyleIdx="3" presStyleCnt="4" custScaleX="8397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B289AD-B860-4513-A5C3-495209F294A2}" type="pres">
      <dgm:prSet presAssocID="{BAFC041F-8D37-4678-BCBA-53F16F56A4CB}" presName="descendantText" presStyleLbl="alignAccFollowNode1" presStyleIdx="3" presStyleCnt="4" custLinFactNeighborY="22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1721A8-2E19-4841-9487-48D1778FD83C}" type="presOf" srcId="{0BCC449B-E7A6-40CE-B8D7-DC224359D858}" destId="{A71AAE19-6FD3-4E6D-814D-D21B81C644FB}" srcOrd="0" destOrd="0" presId="urn:microsoft.com/office/officeart/2005/8/layout/vList5"/>
    <dgm:cxn modelId="{CB4E1CDD-B440-4405-90D9-D02ED4EA3C15}" type="presOf" srcId="{56ED4DCE-A8D7-4507-BC9C-924BF7D30DC2}" destId="{38B289AD-B860-4513-A5C3-495209F294A2}" srcOrd="0" destOrd="2" presId="urn:microsoft.com/office/officeart/2005/8/layout/vList5"/>
    <dgm:cxn modelId="{D883A0ED-43FE-4BD7-A105-8B0CE4673F57}" srcId="{33813788-F920-420D-99DA-7AF780C50290}" destId="{7F2B97C2-1DF3-4300-B416-0362C2B19C86}" srcOrd="0" destOrd="0" parTransId="{DB4D9844-58CC-4163-BCC5-9754284F2635}" sibTransId="{64CB2CA9-90D7-4120-A14C-5A6C25148D7C}"/>
    <dgm:cxn modelId="{D5894195-CAA9-444A-9172-927C5D1D2BE5}" srcId="{041EF46F-CF09-4AC7-8D5D-8D69CC2E9756}" destId="{E7F1DA8E-9F69-4129-A8E4-BB5ECDEBAF71}" srcOrd="2" destOrd="0" parTransId="{6B828B58-4C3D-41B9-88C7-DBB0718ED45B}" sibTransId="{C3A649FB-B0F5-48EB-99BA-6E2D174631FA}"/>
    <dgm:cxn modelId="{8544975B-A4FA-4069-8AA6-1D8AF0C71FCA}" type="presOf" srcId="{BF2C6253-3FFC-4453-808D-4C8CCED828EC}" destId="{4690A65C-353A-4318-94B7-88BD6683767A}" srcOrd="0" destOrd="1" presId="urn:microsoft.com/office/officeart/2005/8/layout/vList5"/>
    <dgm:cxn modelId="{AC802618-51AF-4DEF-ADA2-E9C1790F8D24}" srcId="{33813788-F920-420D-99DA-7AF780C50290}" destId="{BF2C6253-3FFC-4453-808D-4C8CCED828EC}" srcOrd="1" destOrd="0" parTransId="{21230F6B-1171-4974-B5A8-94E4CA6EC9EC}" sibTransId="{D2ACFFF0-DB9B-4507-B25B-F9B5A1829FD5}"/>
    <dgm:cxn modelId="{D06F08CD-0AD9-4EA6-AA37-A65248DCC28F}" type="presOf" srcId="{041EF46F-CF09-4AC7-8D5D-8D69CC2E9756}" destId="{341875EF-96A5-4FC0-A57A-F01041ACD27E}" srcOrd="0" destOrd="0" presId="urn:microsoft.com/office/officeart/2005/8/layout/vList5"/>
    <dgm:cxn modelId="{96B5A673-0AC1-4430-8C87-64D765291842}" type="presOf" srcId="{8CCCABBC-501C-47A3-8727-8207D135BC8C}" destId="{6090E4B5-CFCF-47A2-B8C5-C2C79856A37F}" srcOrd="0" destOrd="0" presId="urn:microsoft.com/office/officeart/2005/8/layout/vList5"/>
    <dgm:cxn modelId="{5307E5FD-0E13-49DE-8606-B28E55A826F4}" type="presOf" srcId="{33813788-F920-420D-99DA-7AF780C50290}" destId="{FD94564D-59B0-485A-8522-EC89C04AAA94}" srcOrd="0" destOrd="0" presId="urn:microsoft.com/office/officeart/2005/8/layout/vList5"/>
    <dgm:cxn modelId="{97F6CDF6-62E9-46E8-8F5A-1AFE8840F8EB}" srcId="{2C723D6D-4258-43C4-8BF6-63A06F9470F3}" destId="{8EAE08EF-7253-4EFE-A0A3-2F65E96C2E6A}" srcOrd="4" destOrd="0" parTransId="{7270CBBF-3216-4F56-BDCF-55FCE0C93F6B}" sibTransId="{EA63BB1E-0EB7-4766-9452-403859F38D1F}"/>
    <dgm:cxn modelId="{B93CD417-4001-41E2-9D66-2958B51B80C4}" srcId="{0BCC449B-E7A6-40CE-B8D7-DC224359D858}" destId="{33813788-F920-420D-99DA-7AF780C50290}" srcOrd="0" destOrd="0" parTransId="{C426C77C-37C8-4AC8-98F9-2A12801AA1E8}" sibTransId="{E9DBE419-82D6-40A0-A2AD-113FE1464546}"/>
    <dgm:cxn modelId="{9BE34B3A-0505-41BF-897A-77401568EC4A}" srcId="{2C723D6D-4258-43C4-8BF6-63A06F9470F3}" destId="{D116B8C8-D7D5-46BB-8347-15D4D3D0FDB5}" srcOrd="0" destOrd="0" parTransId="{35936414-3C86-4BFA-B9FC-7A576C698CF9}" sibTransId="{DC46EABF-E686-4042-98C8-E82B09A1CD8F}"/>
    <dgm:cxn modelId="{E15B0EA5-1EF7-4024-A9E8-94158E4A2B91}" srcId="{0BCC449B-E7A6-40CE-B8D7-DC224359D858}" destId="{BAFC041F-8D37-4678-BCBA-53F16F56A4CB}" srcOrd="3" destOrd="0" parTransId="{5DB51E08-DB82-4CA0-A8BB-E0717C23AC5F}" sibTransId="{B45201B3-89B6-4013-95E3-486AC1BB4598}"/>
    <dgm:cxn modelId="{9DBDCFCC-EDC3-486F-89F2-06AA8F13759B}" type="presOf" srcId="{7F2B97C2-1DF3-4300-B416-0362C2B19C86}" destId="{4690A65C-353A-4318-94B7-88BD6683767A}" srcOrd="0" destOrd="0" presId="urn:microsoft.com/office/officeart/2005/8/layout/vList5"/>
    <dgm:cxn modelId="{C86208DD-071C-48BD-9C2D-B8D362E5DB85}" srcId="{BAFC041F-8D37-4678-BCBA-53F16F56A4CB}" destId="{032B9DC5-207A-4CD4-A0C8-55B2A68E798A}" srcOrd="1" destOrd="0" parTransId="{97AC5071-59AA-432C-849F-05B82D782ECD}" sibTransId="{757D59BC-5761-46A1-9DE3-73DE0821DBBB}"/>
    <dgm:cxn modelId="{773885F0-3C5C-4766-8D30-2F0D77CDBC01}" type="presOf" srcId="{032B9DC5-207A-4CD4-A0C8-55B2A68E798A}" destId="{38B289AD-B860-4513-A5C3-495209F294A2}" srcOrd="0" destOrd="1" presId="urn:microsoft.com/office/officeart/2005/8/layout/vList5"/>
    <dgm:cxn modelId="{50135D04-5E37-4E8E-9AB0-FD54F942A812}" type="presOf" srcId="{D116B8C8-D7D5-46BB-8347-15D4D3D0FDB5}" destId="{4245B1EB-615F-4246-9568-46E226550A48}" srcOrd="0" destOrd="0" presId="urn:microsoft.com/office/officeart/2005/8/layout/vList5"/>
    <dgm:cxn modelId="{02F98F3A-9997-4904-AEAC-AEBC2EC6B5FE}" type="presOf" srcId="{2C723D6D-4258-43C4-8BF6-63A06F9470F3}" destId="{17335AE8-14CE-4381-9988-434439E0525E}" srcOrd="0" destOrd="0" presId="urn:microsoft.com/office/officeart/2005/8/layout/vList5"/>
    <dgm:cxn modelId="{BD654E78-47B1-4EF5-A6EE-4EA70F02AB9C}" srcId="{041EF46F-CF09-4AC7-8D5D-8D69CC2E9756}" destId="{8CCCABBC-501C-47A3-8727-8207D135BC8C}" srcOrd="0" destOrd="0" parTransId="{9A18EE91-A34A-4261-8E22-BEB744407965}" sibTransId="{86D46A6F-C010-404D-8F32-DC9134DA4629}"/>
    <dgm:cxn modelId="{CDBFD1F7-D0D3-42E7-90F5-B4028B3D90E9}" type="presOf" srcId="{41E9805D-DA8A-42ED-AFCE-8D8E80A21A76}" destId="{6090E4B5-CFCF-47A2-B8C5-C2C79856A37F}" srcOrd="0" destOrd="1" presId="urn:microsoft.com/office/officeart/2005/8/layout/vList5"/>
    <dgm:cxn modelId="{05B5372A-F9DB-48A0-A19E-539CEEDE77A6}" type="presOf" srcId="{BAFC041F-8D37-4678-BCBA-53F16F56A4CB}" destId="{11DA894C-4C8D-4E71-B98B-3C10C52A26FE}" srcOrd="0" destOrd="0" presId="urn:microsoft.com/office/officeart/2005/8/layout/vList5"/>
    <dgm:cxn modelId="{7C6341C6-8BBC-4F94-8550-3F3A9421798E}" type="presOf" srcId="{7503E914-4B9A-4BFC-AC27-BB041B369DF5}" destId="{4245B1EB-615F-4246-9568-46E226550A48}" srcOrd="0" destOrd="3" presId="urn:microsoft.com/office/officeart/2005/8/layout/vList5"/>
    <dgm:cxn modelId="{311604E8-1712-4152-A562-62E4C13CC541}" type="presOf" srcId="{045331B0-E4D6-4330-A79A-32FCADDBEC69}" destId="{4245B1EB-615F-4246-9568-46E226550A48}" srcOrd="0" destOrd="2" presId="urn:microsoft.com/office/officeart/2005/8/layout/vList5"/>
    <dgm:cxn modelId="{7F53931C-4A39-4BB5-BA21-E223D861A13A}" srcId="{33813788-F920-420D-99DA-7AF780C50290}" destId="{FF8819AA-3623-4E98-9616-6938B68967A2}" srcOrd="2" destOrd="0" parTransId="{D72E5B12-8025-4EFC-8F56-451324FE2731}" sibTransId="{BEC76539-45D9-4F4D-965E-FE5AD23B832D}"/>
    <dgm:cxn modelId="{B7C7E9BF-28BF-4FAA-8CF9-39A5C070350C}" type="presOf" srcId="{959C591C-F97E-47D6-90D1-B9871BB2B988}" destId="{38B289AD-B860-4513-A5C3-495209F294A2}" srcOrd="0" destOrd="0" presId="urn:microsoft.com/office/officeart/2005/8/layout/vList5"/>
    <dgm:cxn modelId="{1CBBC531-EED5-42C2-99E5-3F3B349EBA7C}" type="presOf" srcId="{8EAE08EF-7253-4EFE-A0A3-2F65E96C2E6A}" destId="{4245B1EB-615F-4246-9568-46E226550A48}" srcOrd="0" destOrd="4" presId="urn:microsoft.com/office/officeart/2005/8/layout/vList5"/>
    <dgm:cxn modelId="{B0D03CCD-D55A-408C-8ADC-94C6C030E0E7}" srcId="{2C723D6D-4258-43C4-8BF6-63A06F9470F3}" destId="{B19767B6-2336-4DF6-83E3-3F13A9C60B33}" srcOrd="1" destOrd="0" parTransId="{76689CD2-C3DE-470B-A109-5C61A53A2AEE}" sibTransId="{54179C99-1C9D-4DD4-8E0B-6829EA437B17}"/>
    <dgm:cxn modelId="{CFC748C0-A102-45D4-A5D5-E21245867287}" srcId="{2C723D6D-4258-43C4-8BF6-63A06F9470F3}" destId="{045331B0-E4D6-4330-A79A-32FCADDBEC69}" srcOrd="2" destOrd="0" parTransId="{C4693CF7-7322-4E00-8258-9F0E0E48EDCA}" sibTransId="{132F1919-DE5F-4089-8669-F4CFD0F9C97C}"/>
    <dgm:cxn modelId="{AE40D4FF-8532-49C9-80F7-2EC0B30647ED}" srcId="{041EF46F-CF09-4AC7-8D5D-8D69CC2E9756}" destId="{41E9805D-DA8A-42ED-AFCE-8D8E80A21A76}" srcOrd="1" destOrd="0" parTransId="{992AE594-DF64-4B5A-90A9-D5DEE4D384D8}" sibTransId="{A27F841D-0221-4E88-B92A-ECBA08534DBB}"/>
    <dgm:cxn modelId="{1199AEDE-C5F7-4542-83FE-CA2379D3F240}" srcId="{0BCC449B-E7A6-40CE-B8D7-DC224359D858}" destId="{041EF46F-CF09-4AC7-8D5D-8D69CC2E9756}" srcOrd="1" destOrd="0" parTransId="{C8BA63F2-92B5-41E5-B869-435893ED8AD2}" sibTransId="{C69C86A7-DB9D-4EE0-BB0D-554C6727C990}"/>
    <dgm:cxn modelId="{C118B40C-AA44-413D-9243-E92B62BAFA74}" srcId="{BAFC041F-8D37-4678-BCBA-53F16F56A4CB}" destId="{959C591C-F97E-47D6-90D1-B9871BB2B988}" srcOrd="0" destOrd="0" parTransId="{0A29A6AE-DF7B-4C9F-B5E6-2C21574ED2DE}" sibTransId="{B8185689-4874-4856-8591-985813818767}"/>
    <dgm:cxn modelId="{A3D85596-552D-4D27-8447-FC6E8272247B}" srcId="{BAFC041F-8D37-4678-BCBA-53F16F56A4CB}" destId="{56ED4DCE-A8D7-4507-BC9C-924BF7D30DC2}" srcOrd="2" destOrd="0" parTransId="{39EAE71B-F8DA-4D57-822B-48E1DD03E56C}" sibTransId="{4B5D5325-3566-4F50-BA0E-C43DEC877F8B}"/>
    <dgm:cxn modelId="{314BC6C5-5C28-485E-A08F-96C336BA3BA1}" type="presOf" srcId="{E7F1DA8E-9F69-4129-A8E4-BB5ECDEBAF71}" destId="{6090E4B5-CFCF-47A2-B8C5-C2C79856A37F}" srcOrd="0" destOrd="2" presId="urn:microsoft.com/office/officeart/2005/8/layout/vList5"/>
    <dgm:cxn modelId="{F4432C08-B54A-4B37-BEA7-563246DEF0BD}" type="presOf" srcId="{B19767B6-2336-4DF6-83E3-3F13A9C60B33}" destId="{4245B1EB-615F-4246-9568-46E226550A48}" srcOrd="0" destOrd="1" presId="urn:microsoft.com/office/officeart/2005/8/layout/vList5"/>
    <dgm:cxn modelId="{FF5E3951-7710-4CB9-BF24-1D7A5855BAA7}" srcId="{2C723D6D-4258-43C4-8BF6-63A06F9470F3}" destId="{7503E914-4B9A-4BFC-AC27-BB041B369DF5}" srcOrd="3" destOrd="0" parTransId="{4896B8F1-68EB-48B9-BEAE-9B450D795745}" sibTransId="{77FFE282-962C-42CA-A4C5-B4021BB268E7}"/>
    <dgm:cxn modelId="{EE6C7099-7F3B-4B6A-9C25-777E06C7BAB5}" type="presOf" srcId="{FF8819AA-3623-4E98-9616-6938B68967A2}" destId="{4690A65C-353A-4318-94B7-88BD6683767A}" srcOrd="0" destOrd="2" presId="urn:microsoft.com/office/officeart/2005/8/layout/vList5"/>
    <dgm:cxn modelId="{A85074DD-977C-4C57-B3F4-2E89467039D5}" srcId="{0BCC449B-E7A6-40CE-B8D7-DC224359D858}" destId="{2C723D6D-4258-43C4-8BF6-63A06F9470F3}" srcOrd="2" destOrd="0" parTransId="{3BC8EDC5-A22E-4ADD-A915-8776FEE06733}" sibTransId="{B8872955-4D03-4B3C-95DB-8E167F62793D}"/>
    <dgm:cxn modelId="{A509E840-B0A9-4E49-BFFC-CD373D9D3A85}" type="presParOf" srcId="{A71AAE19-6FD3-4E6D-814D-D21B81C644FB}" destId="{1FC4235B-6FE3-4D21-8A0E-38237B91ECDD}" srcOrd="0" destOrd="0" presId="urn:microsoft.com/office/officeart/2005/8/layout/vList5"/>
    <dgm:cxn modelId="{8180280A-847D-40B9-B46E-ADCC7576D362}" type="presParOf" srcId="{1FC4235B-6FE3-4D21-8A0E-38237B91ECDD}" destId="{FD94564D-59B0-485A-8522-EC89C04AAA94}" srcOrd="0" destOrd="0" presId="urn:microsoft.com/office/officeart/2005/8/layout/vList5"/>
    <dgm:cxn modelId="{0564A0E7-97EC-4F4A-9996-241EC747BF9C}" type="presParOf" srcId="{1FC4235B-6FE3-4D21-8A0E-38237B91ECDD}" destId="{4690A65C-353A-4318-94B7-88BD6683767A}" srcOrd="1" destOrd="0" presId="urn:microsoft.com/office/officeart/2005/8/layout/vList5"/>
    <dgm:cxn modelId="{57718698-929F-493B-8DFB-A38C66904F01}" type="presParOf" srcId="{A71AAE19-6FD3-4E6D-814D-D21B81C644FB}" destId="{2499E9F6-5795-49A2-BF0B-3211196ECA1D}" srcOrd="1" destOrd="0" presId="urn:microsoft.com/office/officeart/2005/8/layout/vList5"/>
    <dgm:cxn modelId="{A5E9888F-4FD8-4294-A7AE-259FBE6F8B69}" type="presParOf" srcId="{A71AAE19-6FD3-4E6D-814D-D21B81C644FB}" destId="{0AF156D8-5125-4082-A184-02FE39A2FC44}" srcOrd="2" destOrd="0" presId="urn:microsoft.com/office/officeart/2005/8/layout/vList5"/>
    <dgm:cxn modelId="{049A32EB-2FA7-4797-B4C2-3B6B3159B582}" type="presParOf" srcId="{0AF156D8-5125-4082-A184-02FE39A2FC44}" destId="{341875EF-96A5-4FC0-A57A-F01041ACD27E}" srcOrd="0" destOrd="0" presId="urn:microsoft.com/office/officeart/2005/8/layout/vList5"/>
    <dgm:cxn modelId="{16CF7019-99ED-46D6-A8E7-C5692AA87CA1}" type="presParOf" srcId="{0AF156D8-5125-4082-A184-02FE39A2FC44}" destId="{6090E4B5-CFCF-47A2-B8C5-C2C79856A37F}" srcOrd="1" destOrd="0" presId="urn:microsoft.com/office/officeart/2005/8/layout/vList5"/>
    <dgm:cxn modelId="{75C819D9-BF04-4662-A998-D2336BFDF65A}" type="presParOf" srcId="{A71AAE19-6FD3-4E6D-814D-D21B81C644FB}" destId="{32EBFFBC-BC76-4029-9393-C99300D6C4AD}" srcOrd="3" destOrd="0" presId="urn:microsoft.com/office/officeart/2005/8/layout/vList5"/>
    <dgm:cxn modelId="{94F2B0BF-C022-41F5-95FB-EB74A64E80D1}" type="presParOf" srcId="{A71AAE19-6FD3-4E6D-814D-D21B81C644FB}" destId="{E2347461-23BB-4F7E-B05D-090EC34AA204}" srcOrd="4" destOrd="0" presId="urn:microsoft.com/office/officeart/2005/8/layout/vList5"/>
    <dgm:cxn modelId="{E67FEDDE-BD17-486E-AE68-7EF704E92A39}" type="presParOf" srcId="{E2347461-23BB-4F7E-B05D-090EC34AA204}" destId="{17335AE8-14CE-4381-9988-434439E0525E}" srcOrd="0" destOrd="0" presId="urn:microsoft.com/office/officeart/2005/8/layout/vList5"/>
    <dgm:cxn modelId="{B3BD0CCC-5FC5-4861-9263-18B290C12A7E}" type="presParOf" srcId="{E2347461-23BB-4F7E-B05D-090EC34AA204}" destId="{4245B1EB-615F-4246-9568-46E226550A48}" srcOrd="1" destOrd="0" presId="urn:microsoft.com/office/officeart/2005/8/layout/vList5"/>
    <dgm:cxn modelId="{4CFFE98A-006B-429D-A0B5-0E0BF30ADA9A}" type="presParOf" srcId="{A71AAE19-6FD3-4E6D-814D-D21B81C644FB}" destId="{8FFE75E1-F52C-4D5B-B18E-F9DB1850782D}" srcOrd="5" destOrd="0" presId="urn:microsoft.com/office/officeart/2005/8/layout/vList5"/>
    <dgm:cxn modelId="{8DE5ADEA-603B-476F-B9FE-1733210EA2FE}" type="presParOf" srcId="{A71AAE19-6FD3-4E6D-814D-D21B81C644FB}" destId="{3E12B757-5BCD-460E-8BC3-8E9AD3372998}" srcOrd="6" destOrd="0" presId="urn:microsoft.com/office/officeart/2005/8/layout/vList5"/>
    <dgm:cxn modelId="{820B39DA-8E91-4739-9082-D2096E8D952C}" type="presParOf" srcId="{3E12B757-5BCD-460E-8BC3-8E9AD3372998}" destId="{11DA894C-4C8D-4E71-B98B-3C10C52A26FE}" srcOrd="0" destOrd="0" presId="urn:microsoft.com/office/officeart/2005/8/layout/vList5"/>
    <dgm:cxn modelId="{B3858E1D-02FC-4752-A986-919E9916C77A}" type="presParOf" srcId="{3E12B757-5BCD-460E-8BC3-8E9AD3372998}" destId="{38B289AD-B860-4513-A5C3-495209F294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FEF804-DE2E-456D-B0E9-4F7269CCBA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FFC3135-2D75-42DD-A210-CC302032E58F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İnsan Kaynaklarının Niteliği</a:t>
          </a:r>
          <a:endParaRPr lang="tr-TR" sz="3200" dirty="0">
            <a:latin typeface="Times New Roman" pitchFamily="18" charset="0"/>
            <a:cs typeface="Times New Roman" pitchFamily="18" charset="0"/>
          </a:endParaRPr>
        </a:p>
      </dgm:t>
    </dgm:pt>
    <dgm:pt modelId="{CE34A255-295B-4A53-AFC2-35C0BD49EE0A}" type="parTrans" cxnId="{06F4D7D8-EA73-4D8C-A5CE-A9C19256F316}">
      <dgm:prSet/>
      <dgm:spPr/>
      <dgm:t>
        <a:bodyPr/>
        <a:lstStyle/>
        <a:p>
          <a:endParaRPr lang="tr-TR"/>
        </a:p>
      </dgm:t>
    </dgm:pt>
    <dgm:pt modelId="{55B0A05E-0074-4693-B32E-F4DB170080C2}" type="sibTrans" cxnId="{06F4D7D8-EA73-4D8C-A5CE-A9C19256F316}">
      <dgm:prSet/>
      <dgm:spPr/>
      <dgm:t>
        <a:bodyPr/>
        <a:lstStyle/>
        <a:p>
          <a:endParaRPr lang="tr-TR"/>
        </a:p>
      </dgm:t>
    </dgm:pt>
    <dgm:pt modelId="{DF0CC0EB-81A5-47F6-8E8F-C23694319BA7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Mahalli Hizmet İçi Seminere Katılımcı Sayısı / Toplam Öğretmen Sayısı</a:t>
          </a:r>
          <a:endParaRPr lang="tr-TR" sz="16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4D7B3E21-DFE7-441A-AA07-20EE5202949D}" type="parTrans" cxnId="{465004CF-A8E0-4872-A1EC-75A27291D489}">
      <dgm:prSet/>
      <dgm:spPr/>
      <dgm:t>
        <a:bodyPr/>
        <a:lstStyle/>
        <a:p>
          <a:endParaRPr lang="tr-TR"/>
        </a:p>
      </dgm:t>
    </dgm:pt>
    <dgm:pt modelId="{52580F0E-32A4-4049-9F0A-A8B330D1A9DB}" type="sibTrans" cxnId="{465004CF-A8E0-4872-A1EC-75A27291D489}">
      <dgm:prSet/>
      <dgm:spPr/>
      <dgm:t>
        <a:bodyPr/>
        <a:lstStyle/>
        <a:p>
          <a:endParaRPr lang="tr-TR"/>
        </a:p>
      </dgm:t>
    </dgm:pt>
    <dgm:pt modelId="{B5E6935E-DB62-4A26-BB8A-C6AD20265326}">
      <dgm:prSet phldrT="[Metin]"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Lisansüstü Eğitimi  Bitiren Ve Halen Devam Etmekte Olan Öğretmen Sayısı/ Toplam Öğretmen Sayısı</a:t>
          </a:r>
          <a:endParaRPr lang="tr-TR" sz="1600" b="0" dirty="0">
            <a:latin typeface="Times New Roman" pitchFamily="18" charset="0"/>
            <a:cs typeface="Times New Roman" pitchFamily="18" charset="0"/>
          </a:endParaRPr>
        </a:p>
      </dgm:t>
    </dgm:pt>
    <dgm:pt modelId="{9D1F83F3-104E-4166-A860-AABDEFA82000}" type="parTrans" cxnId="{014A5505-CABD-43E3-895B-4540D54D50DD}">
      <dgm:prSet/>
      <dgm:spPr/>
      <dgm:t>
        <a:bodyPr/>
        <a:lstStyle/>
        <a:p>
          <a:endParaRPr lang="tr-TR"/>
        </a:p>
      </dgm:t>
    </dgm:pt>
    <dgm:pt modelId="{DB78DDE1-C315-4D6C-AD1B-332A43B0101D}" type="sibTrans" cxnId="{014A5505-CABD-43E3-895B-4540D54D50DD}">
      <dgm:prSet/>
      <dgm:spPr/>
      <dgm:t>
        <a:bodyPr/>
        <a:lstStyle/>
        <a:p>
          <a:endParaRPr lang="tr-TR"/>
        </a:p>
      </dgm:t>
    </dgm:pt>
    <dgm:pt modelId="{F80FDFBB-4A12-4CB8-9C1F-0975BB37D8CE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Disiplin</a:t>
          </a:r>
          <a:endParaRPr lang="tr-TR" sz="3200" dirty="0">
            <a:latin typeface="Times New Roman" pitchFamily="18" charset="0"/>
            <a:cs typeface="Times New Roman" pitchFamily="18" charset="0"/>
          </a:endParaRPr>
        </a:p>
      </dgm:t>
    </dgm:pt>
    <dgm:pt modelId="{DCCBC2AC-35B6-4600-A8B4-800DCB414F3E}" type="parTrans" cxnId="{E099FCF7-47E4-446D-915C-0665A8008F81}">
      <dgm:prSet/>
      <dgm:spPr/>
      <dgm:t>
        <a:bodyPr/>
        <a:lstStyle/>
        <a:p>
          <a:endParaRPr lang="tr-TR"/>
        </a:p>
      </dgm:t>
    </dgm:pt>
    <dgm:pt modelId="{C39C2833-A183-4D54-A354-B616C4FB011D}" type="sibTrans" cxnId="{E099FCF7-47E4-446D-915C-0665A8008F81}">
      <dgm:prSet/>
      <dgm:spPr/>
      <dgm:t>
        <a:bodyPr/>
        <a:lstStyle/>
        <a:p>
          <a:endParaRPr lang="tr-TR"/>
        </a:p>
      </dgm:t>
    </dgm:pt>
    <dgm:pt modelId="{1C8F9DE6-51DB-40EF-9EC0-E09A2B5613A5}">
      <dgm:prSet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Ödül Alan Personel Sayısı (Başarı,Üstün Başarı,Ödül Belgesi..vb) Oranı</a:t>
          </a:r>
          <a:endParaRPr lang="tr-TR" sz="1800" b="0" dirty="0">
            <a:latin typeface="Times New Roman" pitchFamily="18" charset="0"/>
            <a:cs typeface="Times New Roman" pitchFamily="18" charset="0"/>
          </a:endParaRPr>
        </a:p>
      </dgm:t>
    </dgm:pt>
    <dgm:pt modelId="{1A8CB341-BF53-4680-97D0-DB5254A74DD0}" type="parTrans" cxnId="{AE858889-5D92-4497-87FE-D4B1A586AC76}">
      <dgm:prSet/>
      <dgm:spPr/>
      <dgm:t>
        <a:bodyPr/>
        <a:lstStyle/>
        <a:p>
          <a:endParaRPr lang="tr-TR"/>
        </a:p>
      </dgm:t>
    </dgm:pt>
    <dgm:pt modelId="{E81FFFFA-3B98-4A05-B085-E4B95E44F3F4}" type="sibTrans" cxnId="{AE858889-5D92-4497-87FE-D4B1A586AC76}">
      <dgm:prSet/>
      <dgm:spPr/>
      <dgm:t>
        <a:bodyPr/>
        <a:lstStyle/>
        <a:p>
          <a:endParaRPr lang="tr-TR"/>
        </a:p>
      </dgm:t>
    </dgm:pt>
    <dgm:pt modelId="{6E3A12C5-CE09-4CE7-991B-F7FBDB676E60}">
      <dgm:prSet custT="1"/>
      <dgm:spPr/>
      <dgm:t>
        <a:bodyPr/>
        <a:lstStyle/>
        <a:p>
          <a:r>
            <a:rPr lang="tr-TR" sz="1600" b="0" i="0" u="none" dirty="0" smtClean="0">
              <a:latin typeface="Times New Roman" pitchFamily="18" charset="0"/>
              <a:cs typeface="Times New Roman" pitchFamily="18" charset="0"/>
            </a:rPr>
            <a:t>Merkezi Hizmet İçi Seminere Katılımcı Sayısı / Toplam Öğretmen Sayısı</a:t>
          </a:r>
        </a:p>
      </dgm:t>
    </dgm:pt>
    <dgm:pt modelId="{35F8C985-CCC5-4130-9919-50F1E0EE4772}" type="parTrans" cxnId="{417C2592-455D-4834-90C0-AE4F495D871E}">
      <dgm:prSet/>
      <dgm:spPr/>
      <dgm:t>
        <a:bodyPr/>
        <a:lstStyle/>
        <a:p>
          <a:endParaRPr lang="tr-TR"/>
        </a:p>
      </dgm:t>
    </dgm:pt>
    <dgm:pt modelId="{3486AA96-10AC-44A1-A725-7B047B69402F}" type="sibTrans" cxnId="{417C2592-455D-4834-90C0-AE4F495D871E}">
      <dgm:prSet/>
      <dgm:spPr/>
      <dgm:t>
        <a:bodyPr/>
        <a:lstStyle/>
        <a:p>
          <a:endParaRPr lang="tr-TR"/>
        </a:p>
      </dgm:t>
    </dgm:pt>
    <dgm:pt modelId="{450C5EAA-C3C0-4175-B55B-E0C19E4F9C00}">
      <dgm:prSet phldrT="[Metin]" custT="1"/>
      <dgm:spPr/>
      <dgm:t>
        <a:bodyPr/>
        <a:lstStyle/>
        <a:p>
          <a:endParaRPr lang="tr-TR" sz="5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66189FE5-BF32-48C4-93EB-27885F86D12D}" type="parTrans" cxnId="{4314B3B5-D90E-4079-9D1C-522951628362}">
      <dgm:prSet/>
      <dgm:spPr/>
      <dgm:t>
        <a:bodyPr/>
        <a:lstStyle/>
        <a:p>
          <a:endParaRPr lang="tr-TR"/>
        </a:p>
      </dgm:t>
    </dgm:pt>
    <dgm:pt modelId="{4D1E4171-D1FB-4327-B543-888543006F34}" type="sibTrans" cxnId="{4314B3B5-D90E-4079-9D1C-522951628362}">
      <dgm:prSet/>
      <dgm:spPr/>
      <dgm:t>
        <a:bodyPr/>
        <a:lstStyle/>
        <a:p>
          <a:endParaRPr lang="tr-TR"/>
        </a:p>
      </dgm:t>
    </dgm:pt>
    <dgm:pt modelId="{5503916F-09E3-4CE6-846E-754A14223B63}">
      <dgm:prSet custT="1"/>
      <dgm:spPr/>
      <dgm:t>
        <a:bodyPr/>
        <a:lstStyle/>
        <a:p>
          <a:endParaRPr lang="tr-TR" sz="500" b="0" i="0" u="none" dirty="0" smtClean="0">
            <a:latin typeface="Times New Roman" pitchFamily="18" charset="0"/>
            <a:cs typeface="Times New Roman" pitchFamily="18" charset="0"/>
          </a:endParaRPr>
        </a:p>
      </dgm:t>
    </dgm:pt>
    <dgm:pt modelId="{72B1A68F-057C-486F-A2BF-22A803E54D92}" type="parTrans" cxnId="{F76424E8-2309-42DB-8AB3-36EB4EE7D17C}">
      <dgm:prSet/>
      <dgm:spPr/>
      <dgm:t>
        <a:bodyPr/>
        <a:lstStyle/>
        <a:p>
          <a:endParaRPr lang="tr-TR"/>
        </a:p>
      </dgm:t>
    </dgm:pt>
    <dgm:pt modelId="{53340776-64FC-448A-9911-CFB53B24D9B7}" type="sibTrans" cxnId="{F76424E8-2309-42DB-8AB3-36EB4EE7D17C}">
      <dgm:prSet/>
      <dgm:spPr/>
      <dgm:t>
        <a:bodyPr/>
        <a:lstStyle/>
        <a:p>
          <a:endParaRPr lang="tr-TR"/>
        </a:p>
      </dgm:t>
    </dgm:pt>
    <dgm:pt modelId="{2C4174D1-1115-454F-A648-85043F0151BF}" type="pres">
      <dgm:prSet presAssocID="{11FEF804-DE2E-456D-B0E9-4F7269CCBA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431D08-487A-458E-ABA6-5E8BE1C79B31}" type="pres">
      <dgm:prSet presAssocID="{8FFC3135-2D75-42DD-A210-CC302032E58F}" presName="linNode" presStyleCnt="0"/>
      <dgm:spPr/>
    </dgm:pt>
    <dgm:pt modelId="{F709091E-7266-4332-8396-FF0C7E3F51BF}" type="pres">
      <dgm:prSet presAssocID="{8FFC3135-2D75-42DD-A210-CC302032E58F}" presName="parentText" presStyleLbl="node1" presStyleIdx="0" presStyleCnt="2" custScaleY="40898" custLinFactNeighborX="721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CB4DB5-F1C0-4208-84F7-3EB1A1FE43B3}" type="pres">
      <dgm:prSet presAssocID="{8FFC3135-2D75-42DD-A210-CC302032E58F}" presName="descendantText" presStyleLbl="alignAccFollowNode1" presStyleIdx="0" presStyleCnt="2" custScaleY="473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8DA569-4850-4EDD-99EE-561B900CA6F5}" type="pres">
      <dgm:prSet presAssocID="{55B0A05E-0074-4693-B32E-F4DB170080C2}" presName="sp" presStyleCnt="0"/>
      <dgm:spPr/>
    </dgm:pt>
    <dgm:pt modelId="{304E47B4-19B8-42EC-AA80-8D9DBCD40261}" type="pres">
      <dgm:prSet presAssocID="{F80FDFBB-4A12-4CB8-9C1F-0975BB37D8CE}" presName="linNode" presStyleCnt="0"/>
      <dgm:spPr/>
    </dgm:pt>
    <dgm:pt modelId="{BA319CF4-F743-4529-A93E-CFC6EC4AA778}" type="pres">
      <dgm:prSet presAssocID="{F80FDFBB-4A12-4CB8-9C1F-0975BB37D8CE}" presName="parentText" presStyleLbl="node1" presStyleIdx="1" presStyleCnt="2" custScaleY="34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CA2DAB-03B1-4993-ABD1-0BCE2CDCABB5}" type="pres">
      <dgm:prSet presAssocID="{F80FDFBB-4A12-4CB8-9C1F-0975BB37D8CE}" presName="descendantText" presStyleLbl="alignAccFollowNode1" presStyleIdx="1" presStyleCnt="2" custScaleY="330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5004CF-A8E0-4872-A1EC-75A27291D489}" srcId="{8FFC3135-2D75-42DD-A210-CC302032E58F}" destId="{DF0CC0EB-81A5-47F6-8E8F-C23694319BA7}" srcOrd="0" destOrd="0" parTransId="{4D7B3E21-DFE7-441A-AA07-20EE5202949D}" sibTransId="{52580F0E-32A4-4049-9F0A-A8B330D1A9DB}"/>
    <dgm:cxn modelId="{F76424E8-2309-42DB-8AB3-36EB4EE7D17C}" srcId="{8FFC3135-2D75-42DD-A210-CC302032E58F}" destId="{5503916F-09E3-4CE6-846E-754A14223B63}" srcOrd="3" destOrd="0" parTransId="{72B1A68F-057C-486F-A2BF-22A803E54D92}" sibTransId="{53340776-64FC-448A-9911-CFB53B24D9B7}"/>
    <dgm:cxn modelId="{C8915521-CC72-4B4E-ACAD-87C2BAD999AB}" type="presOf" srcId="{F80FDFBB-4A12-4CB8-9C1F-0975BB37D8CE}" destId="{BA319CF4-F743-4529-A93E-CFC6EC4AA778}" srcOrd="0" destOrd="0" presId="urn:microsoft.com/office/officeart/2005/8/layout/vList5"/>
    <dgm:cxn modelId="{417C2592-455D-4834-90C0-AE4F495D871E}" srcId="{8FFC3135-2D75-42DD-A210-CC302032E58F}" destId="{6E3A12C5-CE09-4CE7-991B-F7FBDB676E60}" srcOrd="2" destOrd="0" parTransId="{35F8C985-CCC5-4130-9919-50F1E0EE4772}" sibTransId="{3486AA96-10AC-44A1-A725-7B047B69402F}"/>
    <dgm:cxn modelId="{7EF07219-39E4-4A16-9317-5C8A9C10602B}" type="presOf" srcId="{6E3A12C5-CE09-4CE7-991B-F7FBDB676E60}" destId="{DDCB4DB5-F1C0-4208-84F7-3EB1A1FE43B3}" srcOrd="0" destOrd="2" presId="urn:microsoft.com/office/officeart/2005/8/layout/vList5"/>
    <dgm:cxn modelId="{905217E9-8CAC-4F96-8B43-E5FA43E00055}" type="presOf" srcId="{11FEF804-DE2E-456D-B0E9-4F7269CCBA26}" destId="{2C4174D1-1115-454F-A648-85043F0151BF}" srcOrd="0" destOrd="0" presId="urn:microsoft.com/office/officeart/2005/8/layout/vList5"/>
    <dgm:cxn modelId="{84016A19-3F79-472E-A7B5-A07FF71FFE23}" type="presOf" srcId="{8FFC3135-2D75-42DD-A210-CC302032E58F}" destId="{F709091E-7266-4332-8396-FF0C7E3F51BF}" srcOrd="0" destOrd="0" presId="urn:microsoft.com/office/officeart/2005/8/layout/vList5"/>
    <dgm:cxn modelId="{8054125B-8661-4E67-B8F3-556D131380BD}" type="presOf" srcId="{DF0CC0EB-81A5-47F6-8E8F-C23694319BA7}" destId="{DDCB4DB5-F1C0-4208-84F7-3EB1A1FE43B3}" srcOrd="0" destOrd="0" presId="urn:microsoft.com/office/officeart/2005/8/layout/vList5"/>
    <dgm:cxn modelId="{4314B3B5-D90E-4079-9D1C-522951628362}" srcId="{8FFC3135-2D75-42DD-A210-CC302032E58F}" destId="{450C5EAA-C3C0-4175-B55B-E0C19E4F9C00}" srcOrd="1" destOrd="0" parTransId="{66189FE5-BF32-48C4-93EB-27885F86D12D}" sibTransId="{4D1E4171-D1FB-4327-B543-888543006F34}"/>
    <dgm:cxn modelId="{93766491-FEE6-4332-8D0D-32D95B50A3DF}" type="presOf" srcId="{450C5EAA-C3C0-4175-B55B-E0C19E4F9C00}" destId="{DDCB4DB5-F1C0-4208-84F7-3EB1A1FE43B3}" srcOrd="0" destOrd="1" presId="urn:microsoft.com/office/officeart/2005/8/layout/vList5"/>
    <dgm:cxn modelId="{15D6EA36-8DFB-4738-94AD-1E370E72CBA2}" type="presOf" srcId="{B5E6935E-DB62-4A26-BB8A-C6AD20265326}" destId="{DDCB4DB5-F1C0-4208-84F7-3EB1A1FE43B3}" srcOrd="0" destOrd="4" presId="urn:microsoft.com/office/officeart/2005/8/layout/vList5"/>
    <dgm:cxn modelId="{47B1C5EA-7581-4FF7-A90D-0F9B9BE1547E}" type="presOf" srcId="{1C8F9DE6-51DB-40EF-9EC0-E09A2B5613A5}" destId="{61CA2DAB-03B1-4993-ABD1-0BCE2CDCABB5}" srcOrd="0" destOrd="0" presId="urn:microsoft.com/office/officeart/2005/8/layout/vList5"/>
    <dgm:cxn modelId="{E099FCF7-47E4-446D-915C-0665A8008F81}" srcId="{11FEF804-DE2E-456D-B0E9-4F7269CCBA26}" destId="{F80FDFBB-4A12-4CB8-9C1F-0975BB37D8CE}" srcOrd="1" destOrd="0" parTransId="{DCCBC2AC-35B6-4600-A8B4-800DCB414F3E}" sibTransId="{C39C2833-A183-4D54-A354-B616C4FB011D}"/>
    <dgm:cxn modelId="{06F4D7D8-EA73-4D8C-A5CE-A9C19256F316}" srcId="{11FEF804-DE2E-456D-B0E9-4F7269CCBA26}" destId="{8FFC3135-2D75-42DD-A210-CC302032E58F}" srcOrd="0" destOrd="0" parTransId="{CE34A255-295B-4A53-AFC2-35C0BD49EE0A}" sibTransId="{55B0A05E-0074-4693-B32E-F4DB170080C2}"/>
    <dgm:cxn modelId="{014A5505-CABD-43E3-895B-4540D54D50DD}" srcId="{8FFC3135-2D75-42DD-A210-CC302032E58F}" destId="{B5E6935E-DB62-4A26-BB8A-C6AD20265326}" srcOrd="4" destOrd="0" parTransId="{9D1F83F3-104E-4166-A860-AABDEFA82000}" sibTransId="{DB78DDE1-C315-4D6C-AD1B-332A43B0101D}"/>
    <dgm:cxn modelId="{3AD65549-CCFE-4124-BB4F-D9FE0CBA61E6}" type="presOf" srcId="{5503916F-09E3-4CE6-846E-754A14223B63}" destId="{DDCB4DB5-F1C0-4208-84F7-3EB1A1FE43B3}" srcOrd="0" destOrd="3" presId="urn:microsoft.com/office/officeart/2005/8/layout/vList5"/>
    <dgm:cxn modelId="{AE858889-5D92-4497-87FE-D4B1A586AC76}" srcId="{F80FDFBB-4A12-4CB8-9C1F-0975BB37D8CE}" destId="{1C8F9DE6-51DB-40EF-9EC0-E09A2B5613A5}" srcOrd="0" destOrd="0" parTransId="{1A8CB341-BF53-4680-97D0-DB5254A74DD0}" sibTransId="{E81FFFFA-3B98-4A05-B085-E4B95E44F3F4}"/>
    <dgm:cxn modelId="{FCF9764E-17B5-4804-B31F-9789C2A08BA0}" type="presParOf" srcId="{2C4174D1-1115-454F-A648-85043F0151BF}" destId="{65431D08-487A-458E-ABA6-5E8BE1C79B31}" srcOrd="0" destOrd="0" presId="urn:microsoft.com/office/officeart/2005/8/layout/vList5"/>
    <dgm:cxn modelId="{897A4886-3628-4852-AD1F-F1BDD1936556}" type="presParOf" srcId="{65431D08-487A-458E-ABA6-5E8BE1C79B31}" destId="{F709091E-7266-4332-8396-FF0C7E3F51BF}" srcOrd="0" destOrd="0" presId="urn:microsoft.com/office/officeart/2005/8/layout/vList5"/>
    <dgm:cxn modelId="{739AC1C6-CD51-4857-8FE5-3C75266F6603}" type="presParOf" srcId="{65431D08-487A-458E-ABA6-5E8BE1C79B31}" destId="{DDCB4DB5-F1C0-4208-84F7-3EB1A1FE43B3}" srcOrd="1" destOrd="0" presId="urn:microsoft.com/office/officeart/2005/8/layout/vList5"/>
    <dgm:cxn modelId="{2AA55F44-88FB-426D-AC36-09E6C7F85007}" type="presParOf" srcId="{2C4174D1-1115-454F-A648-85043F0151BF}" destId="{E98DA569-4850-4EDD-99EE-561B900CA6F5}" srcOrd="1" destOrd="0" presId="urn:microsoft.com/office/officeart/2005/8/layout/vList5"/>
    <dgm:cxn modelId="{6F6A0DDC-931A-43C2-92E5-4F11776A760C}" type="presParOf" srcId="{2C4174D1-1115-454F-A648-85043F0151BF}" destId="{304E47B4-19B8-42EC-AA80-8D9DBCD40261}" srcOrd="2" destOrd="0" presId="urn:microsoft.com/office/officeart/2005/8/layout/vList5"/>
    <dgm:cxn modelId="{EF0CF5E7-71CC-43AF-9A0C-22BC2DFC4AB1}" type="presParOf" srcId="{304E47B4-19B8-42EC-AA80-8D9DBCD40261}" destId="{BA319CF4-F743-4529-A93E-CFC6EC4AA778}" srcOrd="0" destOrd="0" presId="urn:microsoft.com/office/officeart/2005/8/layout/vList5"/>
    <dgm:cxn modelId="{21E50AD1-F346-4367-B3AB-AACD919852CF}" type="presParOf" srcId="{304E47B4-19B8-42EC-AA80-8D9DBCD40261}" destId="{61CA2DAB-03B1-4993-ABD1-0BCE2CDCAB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00D30F-34E1-496F-A6EC-0C0913235A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71DBDD-47D3-442D-B64B-E8B6E53FE9F7}">
      <dgm:prSet phldrT="[Metin]" custT="1"/>
      <dgm:spPr/>
      <dgm:t>
        <a:bodyPr/>
        <a:lstStyle/>
        <a:p>
          <a:r>
            <a:rPr lang="tr-TR" sz="2400" b="1" dirty="0" smtClean="0">
              <a:latin typeface="Times New Roman" pitchFamily="18" charset="0"/>
              <a:cs typeface="Times New Roman" pitchFamily="18" charset="0"/>
            </a:rPr>
            <a:t>Okul İyileştirmeleri</a:t>
          </a:r>
          <a:endParaRPr lang="tr-TR" sz="2400" dirty="0">
            <a:latin typeface="Times New Roman" pitchFamily="18" charset="0"/>
            <a:cs typeface="Times New Roman" pitchFamily="18" charset="0"/>
          </a:endParaRPr>
        </a:p>
      </dgm:t>
    </dgm:pt>
    <dgm:pt modelId="{257047A9-B82B-4F23-86B5-60BFDA169F30}" type="parTrans" cxnId="{FBBA9A2A-938C-4471-9DC4-BE07D396DBDA}">
      <dgm:prSet/>
      <dgm:spPr/>
      <dgm:t>
        <a:bodyPr/>
        <a:lstStyle/>
        <a:p>
          <a:endParaRPr lang="tr-TR"/>
        </a:p>
      </dgm:t>
    </dgm:pt>
    <dgm:pt modelId="{564D0D42-077A-4593-9835-71FCBA38EE3A}" type="sibTrans" cxnId="{FBBA9A2A-938C-4471-9DC4-BE07D396DBDA}">
      <dgm:prSet/>
      <dgm:spPr/>
      <dgm:t>
        <a:bodyPr/>
        <a:lstStyle/>
        <a:p>
          <a:endParaRPr lang="tr-TR"/>
        </a:p>
      </dgm:t>
    </dgm:pt>
    <dgm:pt modelId="{10273BA7-B650-4254-9F8E-2BDF4C83825F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Kendi imkanlarıyla yapılan onarım maliyeti 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3F209958-16D0-4097-B16F-2BC5C6FF0A1D}" type="parTrans" cxnId="{78C4ECB0-CB0B-4038-A2A9-17036834E6B5}">
      <dgm:prSet/>
      <dgm:spPr/>
      <dgm:t>
        <a:bodyPr/>
        <a:lstStyle/>
        <a:p>
          <a:endParaRPr lang="tr-TR"/>
        </a:p>
      </dgm:t>
    </dgm:pt>
    <dgm:pt modelId="{D8399F6A-19CC-4C6A-8B98-B105B31DD9A1}" type="sibTrans" cxnId="{78C4ECB0-CB0B-4038-A2A9-17036834E6B5}">
      <dgm:prSet/>
      <dgm:spPr/>
      <dgm:t>
        <a:bodyPr/>
        <a:lstStyle/>
        <a:p>
          <a:endParaRPr lang="tr-TR"/>
        </a:p>
      </dgm:t>
    </dgm:pt>
    <dgm:pt modelId="{4239128A-1A00-43DD-9168-73BEE33774A5}">
      <dgm:prSet phldrT="[Metin]" custT="1"/>
      <dgm:spPr/>
      <dgm:t>
        <a:bodyPr/>
        <a:lstStyle/>
        <a:p>
          <a:r>
            <a:rPr lang="tr-TR" sz="2400" b="1" dirty="0" smtClean="0">
              <a:latin typeface="Times New Roman" pitchFamily="18" charset="0"/>
              <a:cs typeface="Times New Roman" pitchFamily="18" charset="0"/>
            </a:rPr>
            <a:t>Donanım ve Kaynak Kullanımı</a:t>
          </a:r>
          <a:endParaRPr lang="tr-TR" sz="2400" dirty="0">
            <a:latin typeface="Times New Roman" pitchFamily="18" charset="0"/>
            <a:cs typeface="Times New Roman" pitchFamily="18" charset="0"/>
          </a:endParaRPr>
        </a:p>
      </dgm:t>
    </dgm:pt>
    <dgm:pt modelId="{6AB94745-2FFD-418C-A217-9CAD26722373}" type="parTrans" cxnId="{18CC8592-AA48-4BFD-B78B-B144737D062D}">
      <dgm:prSet/>
      <dgm:spPr/>
      <dgm:t>
        <a:bodyPr/>
        <a:lstStyle/>
        <a:p>
          <a:endParaRPr lang="tr-TR"/>
        </a:p>
      </dgm:t>
    </dgm:pt>
    <dgm:pt modelId="{054EC5DB-5849-478E-8E19-6C221E881BF7}" type="sibTrans" cxnId="{18CC8592-AA48-4BFD-B78B-B144737D062D}">
      <dgm:prSet/>
      <dgm:spPr/>
      <dgm:t>
        <a:bodyPr/>
        <a:lstStyle/>
        <a:p>
          <a:endParaRPr lang="tr-TR"/>
        </a:p>
      </dgm:t>
    </dgm:pt>
    <dgm:pt modelId="{063B8963-BAA3-49CD-AC96-D4D957930A2D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Bir önceki yıla göre su tasarruf oranı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DAF92C67-C60D-49CC-9FB6-34D1DF3BE381}" type="parTrans" cxnId="{B1C27641-60E2-4950-A786-CFD47D016685}">
      <dgm:prSet/>
      <dgm:spPr/>
      <dgm:t>
        <a:bodyPr/>
        <a:lstStyle/>
        <a:p>
          <a:endParaRPr lang="tr-TR"/>
        </a:p>
      </dgm:t>
    </dgm:pt>
    <dgm:pt modelId="{F254CE31-6C74-4B44-A81F-6C2BF0280CA3}" type="sibTrans" cxnId="{B1C27641-60E2-4950-A786-CFD47D016685}">
      <dgm:prSet/>
      <dgm:spPr/>
      <dgm:t>
        <a:bodyPr/>
        <a:lstStyle/>
        <a:p>
          <a:endParaRPr lang="tr-TR"/>
        </a:p>
      </dgm:t>
    </dgm:pt>
    <dgm:pt modelId="{139B83C5-438E-4A40-BD28-BEC93FB222EF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Bir önceki yıla göre elektrik tasarruf oranı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FF98B5E1-6303-4EB1-87F3-E60C0E4D78BD}" type="parTrans" cxnId="{64270268-3235-4D14-B44D-EC78558591D0}">
      <dgm:prSet/>
      <dgm:spPr/>
      <dgm:t>
        <a:bodyPr/>
        <a:lstStyle/>
        <a:p>
          <a:endParaRPr lang="tr-TR"/>
        </a:p>
      </dgm:t>
    </dgm:pt>
    <dgm:pt modelId="{40904189-AB90-438F-B275-7A448F352E9F}" type="sibTrans" cxnId="{64270268-3235-4D14-B44D-EC78558591D0}">
      <dgm:prSet/>
      <dgm:spPr/>
      <dgm:t>
        <a:bodyPr/>
        <a:lstStyle/>
        <a:p>
          <a:endParaRPr lang="tr-TR"/>
        </a:p>
      </dgm:t>
    </dgm:pt>
    <dgm:pt modelId="{545642BB-2DC3-4280-A450-8480CF796568}">
      <dgm:prSet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Sınıf içinde ihtiyaç duyulan teknoloji ve donanım malzemelerine destek </a:t>
          </a:r>
        </a:p>
      </dgm:t>
    </dgm:pt>
    <dgm:pt modelId="{215813DE-3177-40F2-9548-112708220361}" type="parTrans" cxnId="{97A5E6A3-25C5-4B4D-832D-58CA82E89CAD}">
      <dgm:prSet/>
      <dgm:spPr/>
      <dgm:t>
        <a:bodyPr/>
        <a:lstStyle/>
        <a:p>
          <a:endParaRPr lang="tr-TR"/>
        </a:p>
      </dgm:t>
    </dgm:pt>
    <dgm:pt modelId="{86E36D90-7F75-4A5A-AA2A-FFC2537FF5F9}" type="sibTrans" cxnId="{97A5E6A3-25C5-4B4D-832D-58CA82E89CAD}">
      <dgm:prSet/>
      <dgm:spPr/>
      <dgm:t>
        <a:bodyPr/>
        <a:lstStyle/>
        <a:p>
          <a:endParaRPr lang="tr-TR"/>
        </a:p>
      </dgm:t>
    </dgm:pt>
    <dgm:pt modelId="{02A2E6E3-4381-4C61-93CA-A80ACA952D0A}">
      <dgm:prSet custT="1"/>
      <dgm:spPr/>
      <dgm:t>
        <a:bodyPr/>
        <a:lstStyle/>
        <a:p>
          <a:endParaRPr lang="tr-TR" sz="1600" dirty="0" smtClean="0">
            <a:latin typeface="Times New Roman" pitchFamily="18" charset="0"/>
            <a:cs typeface="Times New Roman" pitchFamily="18" charset="0"/>
          </a:endParaRPr>
        </a:p>
      </dgm:t>
    </dgm:pt>
    <dgm:pt modelId="{7AEFCF2F-F088-4B0C-B472-689EB929115F}" type="parTrans" cxnId="{A3DB4D39-7B2D-46B1-ACC1-D734C973A1E9}">
      <dgm:prSet/>
      <dgm:spPr/>
      <dgm:t>
        <a:bodyPr/>
        <a:lstStyle/>
        <a:p>
          <a:endParaRPr lang="tr-TR"/>
        </a:p>
      </dgm:t>
    </dgm:pt>
    <dgm:pt modelId="{A29B929D-4954-4974-BCEF-B858D59457D8}" type="sibTrans" cxnId="{A3DB4D39-7B2D-46B1-ACC1-D734C973A1E9}">
      <dgm:prSet/>
      <dgm:spPr/>
      <dgm:t>
        <a:bodyPr/>
        <a:lstStyle/>
        <a:p>
          <a:endParaRPr lang="tr-TR"/>
        </a:p>
      </dgm:t>
    </dgm:pt>
    <dgm:pt modelId="{6CEBF0D6-F9D1-4453-A6B6-4BF4919E2342}">
      <dgm:prSet phldrT="[Metin]" custT="1"/>
      <dgm:spPr/>
      <dgm:t>
        <a:bodyPr/>
        <a:lstStyle/>
        <a:p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1F4CFD6B-E06F-4472-BF4A-932EA575FE51}" type="parTrans" cxnId="{64E93B2F-2430-48D8-8637-D3E06E2C4A22}">
      <dgm:prSet/>
      <dgm:spPr/>
      <dgm:t>
        <a:bodyPr/>
        <a:lstStyle/>
        <a:p>
          <a:endParaRPr lang="tr-TR"/>
        </a:p>
      </dgm:t>
    </dgm:pt>
    <dgm:pt modelId="{D0CDB193-284A-40A2-BFC2-D5EB4FA7D364}" type="sibTrans" cxnId="{64E93B2F-2430-48D8-8637-D3E06E2C4A22}">
      <dgm:prSet/>
      <dgm:spPr/>
      <dgm:t>
        <a:bodyPr/>
        <a:lstStyle/>
        <a:p>
          <a:endParaRPr lang="tr-TR"/>
        </a:p>
      </dgm:t>
    </dgm:pt>
    <dgm:pt modelId="{D12CF37C-A359-43F2-AE3E-7F9B4FB3AD7E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Bir önceki yıla göre ısınma tasarruf oranı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E401454-FB08-4749-BAA3-65F223922D20}" type="parTrans" cxnId="{2D53E3C8-2995-428E-81C7-BF866A2A6A31}">
      <dgm:prSet/>
      <dgm:spPr/>
      <dgm:t>
        <a:bodyPr/>
        <a:lstStyle/>
        <a:p>
          <a:endParaRPr lang="tr-TR"/>
        </a:p>
      </dgm:t>
    </dgm:pt>
    <dgm:pt modelId="{DEFA115F-46D0-4E48-9BF6-B0CD0953DE77}" type="sibTrans" cxnId="{2D53E3C8-2995-428E-81C7-BF866A2A6A31}">
      <dgm:prSet/>
      <dgm:spPr/>
      <dgm:t>
        <a:bodyPr/>
        <a:lstStyle/>
        <a:p>
          <a:endParaRPr lang="tr-TR"/>
        </a:p>
      </dgm:t>
    </dgm:pt>
    <dgm:pt modelId="{7E1B1733-5312-4A04-828F-091739F2ED1A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Kardeş okulla yapılan etkinlikler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B7065FAA-BC30-414D-8AA5-3EBCB649CC10}" type="parTrans" cxnId="{3E54FDD1-B04F-4F06-B18D-A115F2DA2220}">
      <dgm:prSet/>
      <dgm:spPr/>
      <dgm:t>
        <a:bodyPr/>
        <a:lstStyle/>
        <a:p>
          <a:endParaRPr lang="tr-TR"/>
        </a:p>
      </dgm:t>
    </dgm:pt>
    <dgm:pt modelId="{71D611BF-062E-4F83-B347-BB36440CD64D}" type="sibTrans" cxnId="{3E54FDD1-B04F-4F06-B18D-A115F2DA2220}">
      <dgm:prSet/>
      <dgm:spPr/>
      <dgm:t>
        <a:bodyPr/>
        <a:lstStyle/>
        <a:p>
          <a:endParaRPr lang="tr-TR"/>
        </a:p>
      </dgm:t>
    </dgm:pt>
    <dgm:pt modelId="{28AF3BF4-89D6-444C-BADB-D381F4EDB982}">
      <dgm:prSet phldrT="[Metin]" custT="1"/>
      <dgm:spPr/>
      <dgm:t>
        <a:bodyPr/>
        <a:lstStyle/>
        <a:p>
          <a:r>
            <a:rPr lang="tr-TR" sz="1800" b="0" i="0" u="none" dirty="0" smtClean="0">
              <a:latin typeface="Times New Roman" pitchFamily="18" charset="0"/>
              <a:cs typeface="Times New Roman" pitchFamily="18" charset="0"/>
            </a:rPr>
            <a:t>Kardeş okul sayısı 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3EA8DBFA-C103-4B15-9037-041C5E58F866}" type="parTrans" cxnId="{D6A88583-CD03-420D-B42B-BF87C03F3221}">
      <dgm:prSet/>
      <dgm:spPr/>
      <dgm:t>
        <a:bodyPr/>
        <a:lstStyle/>
        <a:p>
          <a:endParaRPr lang="tr-TR"/>
        </a:p>
      </dgm:t>
    </dgm:pt>
    <dgm:pt modelId="{7AD1F9FD-398A-45CE-BA56-B66B0BA06A94}" type="sibTrans" cxnId="{D6A88583-CD03-420D-B42B-BF87C03F3221}">
      <dgm:prSet/>
      <dgm:spPr/>
      <dgm:t>
        <a:bodyPr/>
        <a:lstStyle/>
        <a:p>
          <a:endParaRPr lang="tr-TR"/>
        </a:p>
      </dgm:t>
    </dgm:pt>
    <dgm:pt modelId="{A1FD9B2E-A1D4-4186-B887-9F5B235F50B3}">
      <dgm:prSet phldrT="[Metin]" custT="1"/>
      <dgm:spPr/>
      <dgm:t>
        <a:bodyPr/>
        <a:lstStyle/>
        <a:p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3B0B2958-C722-4429-93C7-70CF01DAF364}" type="parTrans" cxnId="{C1E41EE2-CA40-4897-9462-DC14C086BFDE}">
      <dgm:prSet/>
      <dgm:spPr/>
      <dgm:t>
        <a:bodyPr/>
        <a:lstStyle/>
        <a:p>
          <a:endParaRPr lang="tr-TR"/>
        </a:p>
      </dgm:t>
    </dgm:pt>
    <dgm:pt modelId="{A83985E0-AF88-481C-B11F-7D786481623A}" type="sibTrans" cxnId="{C1E41EE2-CA40-4897-9462-DC14C086BFDE}">
      <dgm:prSet/>
      <dgm:spPr/>
      <dgm:t>
        <a:bodyPr/>
        <a:lstStyle/>
        <a:p>
          <a:endParaRPr lang="tr-TR"/>
        </a:p>
      </dgm:t>
    </dgm:pt>
    <dgm:pt modelId="{40E8D8E9-C2F7-460D-9399-F9036CE8A349}">
      <dgm:prSet phldrT="[Metin]" custT="1"/>
      <dgm:spPr/>
      <dgm:t>
        <a:bodyPr/>
        <a:lstStyle/>
        <a:p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F9AFF775-D319-437F-85BA-9AB2D3CFF738}" type="parTrans" cxnId="{290B0111-C152-48BB-B8C1-22B2EE6A1856}">
      <dgm:prSet/>
      <dgm:spPr/>
      <dgm:t>
        <a:bodyPr/>
        <a:lstStyle/>
        <a:p>
          <a:endParaRPr lang="tr-TR"/>
        </a:p>
      </dgm:t>
    </dgm:pt>
    <dgm:pt modelId="{7ADAC5F7-C7C2-4F98-AC53-943DF4D2CA99}" type="sibTrans" cxnId="{290B0111-C152-48BB-B8C1-22B2EE6A1856}">
      <dgm:prSet/>
      <dgm:spPr/>
      <dgm:t>
        <a:bodyPr/>
        <a:lstStyle/>
        <a:p>
          <a:endParaRPr lang="tr-TR"/>
        </a:p>
      </dgm:t>
    </dgm:pt>
    <dgm:pt modelId="{26F81B67-7D82-49F7-BCE3-D646C12D9C55}">
      <dgm:prSet phldrT="[Metin]" custT="1"/>
      <dgm:spPr/>
      <dgm:t>
        <a:bodyPr/>
        <a:lstStyle/>
        <a:p>
          <a:endParaRPr lang="tr-TR" sz="600" dirty="0">
            <a:latin typeface="Times New Roman" pitchFamily="18" charset="0"/>
            <a:cs typeface="Times New Roman" pitchFamily="18" charset="0"/>
          </a:endParaRPr>
        </a:p>
      </dgm:t>
    </dgm:pt>
    <dgm:pt modelId="{D858CA7F-D487-4DB5-8B7F-A717E97D07B2}" type="parTrans" cxnId="{57A5417F-1B63-423C-A34E-7D245EFAC098}">
      <dgm:prSet/>
      <dgm:spPr/>
      <dgm:t>
        <a:bodyPr/>
        <a:lstStyle/>
        <a:p>
          <a:endParaRPr lang="tr-TR"/>
        </a:p>
      </dgm:t>
    </dgm:pt>
    <dgm:pt modelId="{29B76B6A-B551-447C-A5C5-5E2C9890CBD5}" type="sibTrans" cxnId="{57A5417F-1B63-423C-A34E-7D245EFAC098}">
      <dgm:prSet/>
      <dgm:spPr/>
      <dgm:t>
        <a:bodyPr/>
        <a:lstStyle/>
        <a:p>
          <a:endParaRPr lang="tr-TR"/>
        </a:p>
      </dgm:t>
    </dgm:pt>
    <dgm:pt modelId="{DD7F743F-C749-4EFA-B0EE-B0E92F75B35C}">
      <dgm:prSet phldrT="[Metin]" custT="1"/>
      <dgm:spPr/>
      <dgm:t>
        <a:bodyPr/>
        <a:lstStyle/>
        <a:p>
          <a:endParaRPr lang="tr-TR" sz="600" dirty="0">
            <a:latin typeface="Times New Roman" pitchFamily="18" charset="0"/>
            <a:cs typeface="Times New Roman" pitchFamily="18" charset="0"/>
          </a:endParaRPr>
        </a:p>
      </dgm:t>
    </dgm:pt>
    <dgm:pt modelId="{F5C8A793-E7E6-4509-9740-62BEE6B99EC3}" type="parTrans" cxnId="{7D2FCF94-D099-4034-9D7D-EE35487546C7}">
      <dgm:prSet/>
      <dgm:spPr/>
      <dgm:t>
        <a:bodyPr/>
        <a:lstStyle/>
        <a:p>
          <a:endParaRPr lang="tr-TR"/>
        </a:p>
      </dgm:t>
    </dgm:pt>
    <dgm:pt modelId="{FA0BE63C-846E-4CB9-934A-94139F31B365}" type="sibTrans" cxnId="{7D2FCF94-D099-4034-9D7D-EE35487546C7}">
      <dgm:prSet/>
      <dgm:spPr/>
      <dgm:t>
        <a:bodyPr/>
        <a:lstStyle/>
        <a:p>
          <a:endParaRPr lang="tr-TR"/>
        </a:p>
      </dgm:t>
    </dgm:pt>
    <dgm:pt modelId="{255ACAF8-C580-4FB1-9A61-B22AB97538CE}">
      <dgm:prSet phldrT="[Metin]" custT="1"/>
      <dgm:spPr/>
      <dgm:t>
        <a:bodyPr/>
        <a:lstStyle/>
        <a:p>
          <a:endParaRPr lang="tr-TR" sz="600" dirty="0">
            <a:latin typeface="Times New Roman" pitchFamily="18" charset="0"/>
            <a:cs typeface="Times New Roman" pitchFamily="18" charset="0"/>
          </a:endParaRPr>
        </a:p>
      </dgm:t>
    </dgm:pt>
    <dgm:pt modelId="{5F6F8D24-482D-4A69-AAFC-0ED9D22E5F99}" type="parTrans" cxnId="{3E2DE987-3398-401E-880E-F0D08D148C62}">
      <dgm:prSet/>
      <dgm:spPr/>
      <dgm:t>
        <a:bodyPr/>
        <a:lstStyle/>
        <a:p>
          <a:endParaRPr lang="tr-TR"/>
        </a:p>
      </dgm:t>
    </dgm:pt>
    <dgm:pt modelId="{5067406D-DAC8-458A-A6DE-64BB20DA2CD0}" type="sibTrans" cxnId="{3E2DE987-3398-401E-880E-F0D08D148C62}">
      <dgm:prSet/>
      <dgm:spPr/>
      <dgm:t>
        <a:bodyPr/>
        <a:lstStyle/>
        <a:p>
          <a:endParaRPr lang="tr-TR"/>
        </a:p>
      </dgm:t>
    </dgm:pt>
    <dgm:pt modelId="{FA8BC72E-8F10-42FA-B3F2-0810A1D99E83}" type="pres">
      <dgm:prSet presAssocID="{8A00D30F-34E1-496F-A6EC-0C0913235A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D2D80BC-99EC-4784-B772-C7EA9F2EA87F}" type="pres">
      <dgm:prSet presAssocID="{5C71DBDD-47D3-442D-B64B-E8B6E53FE9F7}" presName="linNode" presStyleCnt="0"/>
      <dgm:spPr/>
    </dgm:pt>
    <dgm:pt modelId="{E63D9519-CC31-4863-BF0E-8BC0552F6F86}" type="pres">
      <dgm:prSet presAssocID="{5C71DBDD-47D3-442D-B64B-E8B6E53FE9F7}" presName="parentText" presStyleLbl="node1" presStyleIdx="0" presStyleCnt="2" custScaleY="40328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6F9B72-5CF2-462C-8E0B-73A4F84FDA69}" type="pres">
      <dgm:prSet presAssocID="{5C71DBDD-47D3-442D-B64B-E8B6E53FE9F7}" presName="descendantText" presStyleLbl="alignAccFollowNode1" presStyleIdx="0" presStyleCnt="2" custScaleY="463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80F997-97E7-4A4B-8BE3-0A3BFC7A4B84}" type="pres">
      <dgm:prSet presAssocID="{564D0D42-077A-4593-9835-71FCBA38EE3A}" presName="sp" presStyleCnt="0"/>
      <dgm:spPr/>
    </dgm:pt>
    <dgm:pt modelId="{39896C6F-7140-468F-9176-FAF1CBA24297}" type="pres">
      <dgm:prSet presAssocID="{4239128A-1A00-43DD-9168-73BEE33774A5}" presName="linNode" presStyleCnt="0"/>
      <dgm:spPr/>
    </dgm:pt>
    <dgm:pt modelId="{A1AE6702-D47E-474D-83FB-7457DC459547}" type="pres">
      <dgm:prSet presAssocID="{4239128A-1A00-43DD-9168-73BEE33774A5}" presName="parentText" presStyleLbl="node1" presStyleIdx="1" presStyleCnt="2" custScaleY="4532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8D7269-5751-4975-A21C-159E231E2319}" type="pres">
      <dgm:prSet presAssocID="{4239128A-1A00-43DD-9168-73BEE33774A5}" presName="descendantText" presStyleLbl="alignAccFollowNode1" presStyleIdx="1" presStyleCnt="2" custScaleY="50562" custLinFactNeighborX="-794" custLinFactNeighborY="-10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6FDBA0-D12F-48C4-833A-7D1C0A350F53}" type="presOf" srcId="{02A2E6E3-4381-4C61-93CA-A80ACA952D0A}" destId="{226F9B72-5CF2-462C-8E0B-73A4F84FDA69}" srcOrd="0" destOrd="4" presId="urn:microsoft.com/office/officeart/2005/8/layout/vList5"/>
    <dgm:cxn modelId="{A3D89BCB-E971-4BCD-B656-62FBCB447E2B}" type="presOf" srcId="{D12CF37C-A359-43F2-AE3E-7F9B4FB3AD7E}" destId="{0C8D7269-5751-4975-A21C-159E231E2319}" srcOrd="0" destOrd="4" presId="urn:microsoft.com/office/officeart/2005/8/layout/vList5"/>
    <dgm:cxn modelId="{64270268-3235-4D14-B44D-EC78558591D0}" srcId="{4239128A-1A00-43DD-9168-73BEE33774A5}" destId="{139B83C5-438E-4A40-BD28-BEC93FB222EF}" srcOrd="2" destOrd="0" parTransId="{FF98B5E1-6303-4EB1-87F3-E60C0E4D78BD}" sibTransId="{40904189-AB90-438F-B275-7A448F352E9F}"/>
    <dgm:cxn modelId="{E6EDC279-20FB-4E8C-BA4B-E39CD310E90B}" type="presOf" srcId="{7E1B1733-5312-4A04-828F-091739F2ED1A}" destId="{0C8D7269-5751-4975-A21C-159E231E2319}" srcOrd="0" destOrd="6" presId="urn:microsoft.com/office/officeart/2005/8/layout/vList5"/>
    <dgm:cxn modelId="{B1C27641-60E2-4950-A786-CFD47D016685}" srcId="{4239128A-1A00-43DD-9168-73BEE33774A5}" destId="{063B8963-BAA3-49CD-AC96-D4D957930A2D}" srcOrd="0" destOrd="0" parTransId="{DAF92C67-C60D-49CC-9FB6-34D1DF3BE381}" sibTransId="{F254CE31-6C74-4B44-A81F-6C2BF0280CA3}"/>
    <dgm:cxn modelId="{57A5417F-1B63-423C-A34E-7D245EFAC098}" srcId="{4239128A-1A00-43DD-9168-73BEE33774A5}" destId="{26F81B67-7D82-49F7-BCE3-D646C12D9C55}" srcOrd="1" destOrd="0" parTransId="{D858CA7F-D487-4DB5-8B7F-A717E97D07B2}" sibTransId="{29B76B6A-B551-447C-A5C5-5E2C9890CBD5}"/>
    <dgm:cxn modelId="{D6A88583-CD03-420D-B42B-BF87C03F3221}" srcId="{4239128A-1A00-43DD-9168-73BEE33774A5}" destId="{28AF3BF4-89D6-444C-BADB-D381F4EDB982}" srcOrd="7" destOrd="0" parTransId="{3EA8DBFA-C103-4B15-9037-041C5E58F866}" sibTransId="{7AD1F9FD-398A-45CE-BA56-B66B0BA06A94}"/>
    <dgm:cxn modelId="{3E54FDD1-B04F-4F06-B18D-A115F2DA2220}" srcId="{4239128A-1A00-43DD-9168-73BEE33774A5}" destId="{7E1B1733-5312-4A04-828F-091739F2ED1A}" srcOrd="6" destOrd="0" parTransId="{B7065FAA-BC30-414D-8AA5-3EBCB649CC10}" sibTransId="{71D611BF-062E-4F83-B347-BB36440CD64D}"/>
    <dgm:cxn modelId="{45C74DD5-7064-450F-AEC6-704D8A3B2F2B}" type="presOf" srcId="{063B8963-BAA3-49CD-AC96-D4D957930A2D}" destId="{0C8D7269-5751-4975-A21C-159E231E2319}" srcOrd="0" destOrd="0" presId="urn:microsoft.com/office/officeart/2005/8/layout/vList5"/>
    <dgm:cxn modelId="{89FB8E88-D219-4019-9043-DFF519A501D2}" type="presOf" srcId="{A1FD9B2E-A1D4-4186-B887-9F5B235F50B3}" destId="{226F9B72-5CF2-462C-8E0B-73A4F84FDA69}" srcOrd="0" destOrd="1" presId="urn:microsoft.com/office/officeart/2005/8/layout/vList5"/>
    <dgm:cxn modelId="{0FFD119D-0C29-42D0-8785-00CFAAAE68E6}" type="presOf" srcId="{6CEBF0D6-F9D1-4453-A6B6-4BF4919E2342}" destId="{226F9B72-5CF2-462C-8E0B-73A4F84FDA69}" srcOrd="0" destOrd="5" presId="urn:microsoft.com/office/officeart/2005/8/layout/vList5"/>
    <dgm:cxn modelId="{BC0AD5F7-4745-4C02-A164-6B6F76D6D2DC}" type="presOf" srcId="{545642BB-2DC3-4280-A450-8480CF796568}" destId="{226F9B72-5CF2-462C-8E0B-73A4F84FDA69}" srcOrd="0" destOrd="3" presId="urn:microsoft.com/office/officeart/2005/8/layout/vList5"/>
    <dgm:cxn modelId="{5072C7CB-4188-4C53-A3EB-128469623DC1}" type="presOf" srcId="{28AF3BF4-89D6-444C-BADB-D381F4EDB982}" destId="{0C8D7269-5751-4975-A21C-159E231E2319}" srcOrd="0" destOrd="7" presId="urn:microsoft.com/office/officeart/2005/8/layout/vList5"/>
    <dgm:cxn modelId="{7D2FCF94-D099-4034-9D7D-EE35487546C7}" srcId="{4239128A-1A00-43DD-9168-73BEE33774A5}" destId="{DD7F743F-C749-4EFA-B0EE-B0E92F75B35C}" srcOrd="3" destOrd="0" parTransId="{F5C8A793-E7E6-4509-9740-62BEE6B99EC3}" sibTransId="{FA0BE63C-846E-4CB9-934A-94139F31B365}"/>
    <dgm:cxn modelId="{B5DD5EF4-CD14-4FC6-99DF-BF07A3567070}" type="presOf" srcId="{255ACAF8-C580-4FB1-9A61-B22AB97538CE}" destId="{0C8D7269-5751-4975-A21C-159E231E2319}" srcOrd="0" destOrd="5" presId="urn:microsoft.com/office/officeart/2005/8/layout/vList5"/>
    <dgm:cxn modelId="{3E2DE987-3398-401E-880E-F0D08D148C62}" srcId="{4239128A-1A00-43DD-9168-73BEE33774A5}" destId="{255ACAF8-C580-4FB1-9A61-B22AB97538CE}" srcOrd="5" destOrd="0" parTransId="{5F6F8D24-482D-4A69-AAFC-0ED9D22E5F99}" sibTransId="{5067406D-DAC8-458A-A6DE-64BB20DA2CD0}"/>
    <dgm:cxn modelId="{2D53E3C8-2995-428E-81C7-BF866A2A6A31}" srcId="{4239128A-1A00-43DD-9168-73BEE33774A5}" destId="{D12CF37C-A359-43F2-AE3E-7F9B4FB3AD7E}" srcOrd="4" destOrd="0" parTransId="{5E401454-FB08-4749-BAA3-65F223922D20}" sibTransId="{DEFA115F-46D0-4E48-9BF6-B0CD0953DE77}"/>
    <dgm:cxn modelId="{9AE780F9-A565-441A-A25A-DCE948BF3F01}" type="presOf" srcId="{10273BA7-B650-4254-9F8E-2BDF4C83825F}" destId="{226F9B72-5CF2-462C-8E0B-73A4F84FDA69}" srcOrd="0" destOrd="2" presId="urn:microsoft.com/office/officeart/2005/8/layout/vList5"/>
    <dgm:cxn modelId="{8524F23E-07E6-4220-AAC9-9CC77BD54596}" type="presOf" srcId="{139B83C5-438E-4A40-BD28-BEC93FB222EF}" destId="{0C8D7269-5751-4975-A21C-159E231E2319}" srcOrd="0" destOrd="2" presId="urn:microsoft.com/office/officeart/2005/8/layout/vList5"/>
    <dgm:cxn modelId="{C1E41EE2-CA40-4897-9462-DC14C086BFDE}" srcId="{5C71DBDD-47D3-442D-B64B-E8B6E53FE9F7}" destId="{A1FD9B2E-A1D4-4186-B887-9F5B235F50B3}" srcOrd="1" destOrd="0" parTransId="{3B0B2958-C722-4429-93C7-70CF01DAF364}" sibTransId="{A83985E0-AF88-481C-B11F-7D786481623A}"/>
    <dgm:cxn modelId="{2358565C-6455-42D5-962D-584E24805DEC}" type="presOf" srcId="{8A00D30F-34E1-496F-A6EC-0C0913235ACB}" destId="{FA8BC72E-8F10-42FA-B3F2-0810A1D99E83}" srcOrd="0" destOrd="0" presId="urn:microsoft.com/office/officeart/2005/8/layout/vList5"/>
    <dgm:cxn modelId="{78C4ECB0-CB0B-4038-A2A9-17036834E6B5}" srcId="{5C71DBDD-47D3-442D-B64B-E8B6E53FE9F7}" destId="{10273BA7-B650-4254-9F8E-2BDF4C83825F}" srcOrd="2" destOrd="0" parTransId="{3F209958-16D0-4097-B16F-2BC5C6FF0A1D}" sibTransId="{D8399F6A-19CC-4C6A-8B98-B105B31DD9A1}"/>
    <dgm:cxn modelId="{1F0E8DF4-5088-49B6-B984-21ADE53BC449}" type="presOf" srcId="{26F81B67-7D82-49F7-BCE3-D646C12D9C55}" destId="{0C8D7269-5751-4975-A21C-159E231E2319}" srcOrd="0" destOrd="1" presId="urn:microsoft.com/office/officeart/2005/8/layout/vList5"/>
    <dgm:cxn modelId="{FBBA9A2A-938C-4471-9DC4-BE07D396DBDA}" srcId="{8A00D30F-34E1-496F-A6EC-0C0913235ACB}" destId="{5C71DBDD-47D3-442D-B64B-E8B6E53FE9F7}" srcOrd="0" destOrd="0" parTransId="{257047A9-B82B-4F23-86B5-60BFDA169F30}" sibTransId="{564D0D42-077A-4593-9835-71FCBA38EE3A}"/>
    <dgm:cxn modelId="{6861255F-8F75-499E-84E9-545686A9680B}" type="presOf" srcId="{5C71DBDD-47D3-442D-B64B-E8B6E53FE9F7}" destId="{E63D9519-CC31-4863-BF0E-8BC0552F6F86}" srcOrd="0" destOrd="0" presId="urn:microsoft.com/office/officeart/2005/8/layout/vList5"/>
    <dgm:cxn modelId="{290B0111-C152-48BB-B8C1-22B2EE6A1856}" srcId="{5C71DBDD-47D3-442D-B64B-E8B6E53FE9F7}" destId="{40E8D8E9-C2F7-460D-9399-F9036CE8A349}" srcOrd="0" destOrd="0" parTransId="{F9AFF775-D319-437F-85BA-9AB2D3CFF738}" sibTransId="{7ADAC5F7-C7C2-4F98-AC53-943DF4D2CA99}"/>
    <dgm:cxn modelId="{18CC8592-AA48-4BFD-B78B-B144737D062D}" srcId="{8A00D30F-34E1-496F-A6EC-0C0913235ACB}" destId="{4239128A-1A00-43DD-9168-73BEE33774A5}" srcOrd="1" destOrd="0" parTransId="{6AB94745-2FFD-418C-A217-9CAD26722373}" sibTransId="{054EC5DB-5849-478E-8E19-6C221E881BF7}"/>
    <dgm:cxn modelId="{A1769125-B5A7-4215-8F69-8D1FA1BE70B8}" type="presOf" srcId="{4239128A-1A00-43DD-9168-73BEE33774A5}" destId="{A1AE6702-D47E-474D-83FB-7457DC459547}" srcOrd="0" destOrd="0" presId="urn:microsoft.com/office/officeart/2005/8/layout/vList5"/>
    <dgm:cxn modelId="{A3DB4D39-7B2D-46B1-ACC1-D734C973A1E9}" srcId="{5C71DBDD-47D3-442D-B64B-E8B6E53FE9F7}" destId="{02A2E6E3-4381-4C61-93CA-A80ACA952D0A}" srcOrd="4" destOrd="0" parTransId="{7AEFCF2F-F088-4B0C-B472-689EB929115F}" sibTransId="{A29B929D-4954-4974-BCEF-B858D59457D8}"/>
    <dgm:cxn modelId="{97A5E6A3-25C5-4B4D-832D-58CA82E89CAD}" srcId="{5C71DBDD-47D3-442D-B64B-E8B6E53FE9F7}" destId="{545642BB-2DC3-4280-A450-8480CF796568}" srcOrd="3" destOrd="0" parTransId="{215813DE-3177-40F2-9548-112708220361}" sibTransId="{86E36D90-7F75-4A5A-AA2A-FFC2537FF5F9}"/>
    <dgm:cxn modelId="{78394224-9A33-4D3A-8969-5CD2C5D76481}" type="presOf" srcId="{DD7F743F-C749-4EFA-B0EE-B0E92F75B35C}" destId="{0C8D7269-5751-4975-A21C-159E231E2319}" srcOrd="0" destOrd="3" presId="urn:microsoft.com/office/officeart/2005/8/layout/vList5"/>
    <dgm:cxn modelId="{64E93B2F-2430-48D8-8637-D3E06E2C4A22}" srcId="{5C71DBDD-47D3-442D-B64B-E8B6E53FE9F7}" destId="{6CEBF0D6-F9D1-4453-A6B6-4BF4919E2342}" srcOrd="5" destOrd="0" parTransId="{1F4CFD6B-E06F-4472-BF4A-932EA575FE51}" sibTransId="{D0CDB193-284A-40A2-BFC2-D5EB4FA7D364}"/>
    <dgm:cxn modelId="{BE820059-5A8D-4589-AF31-BA19435C87A2}" type="presOf" srcId="{40E8D8E9-C2F7-460D-9399-F9036CE8A349}" destId="{226F9B72-5CF2-462C-8E0B-73A4F84FDA69}" srcOrd="0" destOrd="0" presId="urn:microsoft.com/office/officeart/2005/8/layout/vList5"/>
    <dgm:cxn modelId="{10A94175-A8E7-4085-A926-DBD9B78E9B33}" type="presParOf" srcId="{FA8BC72E-8F10-42FA-B3F2-0810A1D99E83}" destId="{FD2D80BC-99EC-4784-B772-C7EA9F2EA87F}" srcOrd="0" destOrd="0" presId="urn:microsoft.com/office/officeart/2005/8/layout/vList5"/>
    <dgm:cxn modelId="{A55AB042-99D1-4B36-9C70-704648E5A502}" type="presParOf" srcId="{FD2D80BC-99EC-4784-B772-C7EA9F2EA87F}" destId="{E63D9519-CC31-4863-BF0E-8BC0552F6F86}" srcOrd="0" destOrd="0" presId="urn:microsoft.com/office/officeart/2005/8/layout/vList5"/>
    <dgm:cxn modelId="{594C25D4-9375-4DBB-B8F7-8E99E2B365C6}" type="presParOf" srcId="{FD2D80BC-99EC-4784-B772-C7EA9F2EA87F}" destId="{226F9B72-5CF2-462C-8E0B-73A4F84FDA69}" srcOrd="1" destOrd="0" presId="urn:microsoft.com/office/officeart/2005/8/layout/vList5"/>
    <dgm:cxn modelId="{05E1064D-F289-49F2-8A02-CA7DB5B1C88D}" type="presParOf" srcId="{FA8BC72E-8F10-42FA-B3F2-0810A1D99E83}" destId="{2180F997-97E7-4A4B-8BE3-0A3BFC7A4B84}" srcOrd="1" destOrd="0" presId="urn:microsoft.com/office/officeart/2005/8/layout/vList5"/>
    <dgm:cxn modelId="{4EE10CA1-09AC-4E35-A700-76F4F776ED3C}" type="presParOf" srcId="{FA8BC72E-8F10-42FA-B3F2-0810A1D99E83}" destId="{39896C6F-7140-468F-9176-FAF1CBA24297}" srcOrd="2" destOrd="0" presId="urn:microsoft.com/office/officeart/2005/8/layout/vList5"/>
    <dgm:cxn modelId="{2DCD6B64-54A8-4D2C-ABCF-E66BE2469611}" type="presParOf" srcId="{39896C6F-7140-468F-9176-FAF1CBA24297}" destId="{A1AE6702-D47E-474D-83FB-7457DC459547}" srcOrd="0" destOrd="0" presId="urn:microsoft.com/office/officeart/2005/8/layout/vList5"/>
    <dgm:cxn modelId="{1E004575-5A30-4316-BC64-F7C256BBC5C3}" type="presParOf" srcId="{39896C6F-7140-468F-9176-FAF1CBA24297}" destId="{0C8D7269-5751-4975-A21C-159E231E23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CF77E-3B1C-4060-AC03-DE5318C17130}">
      <dsp:nvSpPr>
        <dsp:cNvPr id="0" name=""/>
        <dsp:cNvSpPr/>
      </dsp:nvSpPr>
      <dsp:spPr>
        <a:xfrm rot="5400000">
          <a:off x="4306710" y="-488967"/>
          <a:ext cx="2272718" cy="5122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/>
            <a:t>Yerel Projelere Katılım</a:t>
          </a:r>
          <a:endParaRPr lang="tr-TR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/>
            <a:t>Ulusal Projelere Katılım</a:t>
          </a:r>
          <a:endParaRPr lang="tr-TR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/>
            <a:t>AB Projelerine Katılım</a:t>
          </a:r>
          <a:endParaRPr lang="tr-TR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kern="1200" dirty="0" smtClean="0">
              <a:solidFill>
                <a:srgbClr val="FF0000"/>
              </a:solidFill>
            </a:rPr>
            <a:t>Okul İçi Projeler</a:t>
          </a:r>
          <a:endParaRPr lang="tr-TR" sz="2800" b="0" kern="1200" dirty="0">
            <a:solidFill>
              <a:srgbClr val="FF0000"/>
            </a:solidFill>
          </a:endParaRPr>
        </a:p>
      </dsp:txBody>
      <dsp:txXfrm rot="-5400000">
        <a:off x="2881626" y="1047062"/>
        <a:ext cx="5011943" cy="2050828"/>
      </dsp:txXfrm>
    </dsp:sp>
    <dsp:sp modelId="{2E47553B-F567-4FC3-BFCF-9E6CFC1A0C10}">
      <dsp:nvSpPr>
        <dsp:cNvPr id="0" name=""/>
        <dsp:cNvSpPr/>
      </dsp:nvSpPr>
      <dsp:spPr>
        <a:xfrm>
          <a:off x="216032" y="864107"/>
          <a:ext cx="2881625" cy="24167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PROJELER</a:t>
          </a:r>
          <a:endParaRPr lang="tr-TR" sz="4100" kern="1200" dirty="0"/>
        </a:p>
      </dsp:txBody>
      <dsp:txXfrm>
        <a:off x="334007" y="982082"/>
        <a:ext cx="2645675" cy="2180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4EBEB-69E3-4D31-9E81-8B92F8D27B6A}">
      <dsp:nvSpPr>
        <dsp:cNvPr id="0" name=""/>
        <dsp:cNvSpPr/>
      </dsp:nvSpPr>
      <dsp:spPr>
        <a:xfrm rot="5400000">
          <a:off x="4801391" y="-1780485"/>
          <a:ext cx="1094263" cy="49364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Katılım</a:t>
          </a:r>
          <a:endParaRPr lang="tr-TR" sz="2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İl/İlçe Derecesi</a:t>
          </a:r>
          <a:endParaRPr lang="tr-TR" sz="1800" b="0" i="0" u="none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Bölge/ Ülke Derecesi</a:t>
          </a:r>
          <a:endParaRPr lang="tr-TR" sz="1800" b="0" i="0" u="none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06" y="194018"/>
        <a:ext cx="4883015" cy="987427"/>
      </dsp:txXfrm>
    </dsp:sp>
    <dsp:sp modelId="{B2BD3D83-192E-479C-9CAA-8886A35758AB}">
      <dsp:nvSpPr>
        <dsp:cNvPr id="0" name=""/>
        <dsp:cNvSpPr/>
      </dsp:nvSpPr>
      <dsp:spPr>
        <a:xfrm>
          <a:off x="0" y="421"/>
          <a:ext cx="3007054" cy="136454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</a:rPr>
            <a:t>SPORTİF , KÜLTÜREL VE SANATSAL YARIŞMALARDAKİ BAŞARI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66611" y="67032"/>
        <a:ext cx="2873832" cy="1231319"/>
      </dsp:txXfrm>
    </dsp:sp>
    <dsp:sp modelId="{82FD6B52-1859-49AE-82C7-047BD40BC13A}">
      <dsp:nvSpPr>
        <dsp:cNvPr id="0" name=""/>
        <dsp:cNvSpPr/>
      </dsp:nvSpPr>
      <dsp:spPr>
        <a:xfrm rot="5400000">
          <a:off x="4923160" y="-566567"/>
          <a:ext cx="1260166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3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Sınıfını Doğrudan Geçen Öğrenci Sayısı Oranı</a:t>
          </a:r>
          <a:endParaRPr lang="tr-TR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ŞÖK İle Geçen Öğrenci Sayısı Oranı</a:t>
          </a:r>
          <a:endParaRPr lang="tr-TR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Sorumlu Geçen Öğrenci Sayısı Oranı</a:t>
          </a:r>
          <a:endParaRPr lang="tr-TR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err="1" smtClean="0">
              <a:latin typeface="Times New Roman" pitchFamily="18" charset="0"/>
              <a:cs typeface="Times New Roman" pitchFamily="18" charset="0"/>
            </a:rPr>
            <a:t>Teşekkür+Takdir+Üstün</a:t>
          </a: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 Başarı Belgesi Alan Öğrenci Sayısı Oranı</a:t>
          </a:r>
          <a:endParaRPr lang="tr-TR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200" b="0" kern="1200" dirty="0"/>
        </a:p>
      </dsp:txBody>
      <dsp:txXfrm rot="-5400000">
        <a:off x="2880307" y="1537802"/>
        <a:ext cx="5284357" cy="1137134"/>
      </dsp:txXfrm>
    </dsp:sp>
    <dsp:sp modelId="{A839FCA2-0FD7-4FFE-8BC5-D67A0224F532}">
      <dsp:nvSpPr>
        <dsp:cNvPr id="0" name=""/>
        <dsp:cNvSpPr/>
      </dsp:nvSpPr>
      <dsp:spPr>
        <a:xfrm>
          <a:off x="0" y="1471716"/>
          <a:ext cx="3007054" cy="135337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>
            <a:solidFill>
              <a:schemeClr val="bg1"/>
            </a:solidFill>
          </a:endParaRPr>
        </a:p>
      </dsp:txBody>
      <dsp:txXfrm>
        <a:off x="66066" y="1537782"/>
        <a:ext cx="2874922" cy="1221243"/>
      </dsp:txXfrm>
    </dsp:sp>
    <dsp:sp modelId="{4C580A45-ECF8-435A-AAB8-61FB92320A46}">
      <dsp:nvSpPr>
        <dsp:cNvPr id="0" name=""/>
        <dsp:cNvSpPr/>
      </dsp:nvSpPr>
      <dsp:spPr>
        <a:xfrm rot="5400000">
          <a:off x="4571105" y="1240892"/>
          <a:ext cx="1964277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n-NO" sz="1600" b="0" i="0" u="none" kern="1200" dirty="0" smtClean="0">
              <a:latin typeface="Times New Roman" pitchFamily="18" charset="0"/>
              <a:cs typeface="Times New Roman" pitchFamily="18" charset="0"/>
            </a:rPr>
            <a:t>TEOG Sınavında Okul Net Ortalaması</a:t>
          </a:r>
          <a:endParaRPr lang="tr-TR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Parasız Yatılılık Ve Bursluluk Sınavını Kazanan Öğrenci Sayısı Oranı</a:t>
          </a:r>
          <a:endParaRPr lang="tr-TR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YGS (150-180 ve 180) Barajı Geçen Öğrenci Sayısı Oranı</a:t>
          </a:r>
          <a:endParaRPr lang="tr-TR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Yükseköğretime Yerleşen Öğrenci Sayısı  Oranı</a:t>
          </a:r>
          <a:endParaRPr lang="tr-TR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Okul YGS Puan Ortalaması / İlçe YGS Puan Ortalaması (2016/2015</a:t>
          </a: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tr-TR" sz="1100" b="0" i="0" u="none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tr-TR" sz="1100" b="0" i="0" u="none" kern="1200" dirty="0" smtClean="0">
              <a:latin typeface="Times New Roman" pitchFamily="18" charset="0"/>
              <a:cs typeface="Times New Roman" pitchFamily="18" charset="0"/>
            </a:rPr>
          </a:br>
          <a:endParaRPr lang="tr-TR" sz="11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07" y="3027578"/>
        <a:ext cx="5249985" cy="1772501"/>
      </dsp:txXfrm>
    </dsp:sp>
    <dsp:sp modelId="{A494DAC5-87B7-4C7B-96FA-9C2331623EEF}">
      <dsp:nvSpPr>
        <dsp:cNvPr id="0" name=""/>
        <dsp:cNvSpPr/>
      </dsp:nvSpPr>
      <dsp:spPr>
        <a:xfrm>
          <a:off x="0" y="2943233"/>
          <a:ext cx="3007054" cy="1941500"/>
        </a:xfrm>
        <a:prstGeom prst="roundRect">
          <a:avLst/>
        </a:prstGeom>
        <a:solidFill>
          <a:srgbClr val="0070C0"/>
        </a:solidFill>
        <a:ln>
          <a:solidFill>
            <a:schemeClr val="accent1"/>
          </a:solidFill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>
            <a:solidFill>
              <a:schemeClr val="bg1"/>
            </a:solidFill>
          </a:endParaRPr>
        </a:p>
      </dsp:txBody>
      <dsp:txXfrm>
        <a:off x="94776" y="3038009"/>
        <a:ext cx="2817502" cy="1751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C10E5-CE83-4653-AC51-AC6D7CABD582}">
      <dsp:nvSpPr>
        <dsp:cNvPr id="0" name=""/>
        <dsp:cNvSpPr/>
      </dsp:nvSpPr>
      <dsp:spPr>
        <a:xfrm rot="5400000">
          <a:off x="5001458" y="-2020040"/>
          <a:ext cx="134409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Özel Öğretimden Yararlanan Öğrenci Sayısı / Tanılı Öğrenci Sayısı</a:t>
          </a:r>
          <a:endParaRPr lang="tr-TR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BEP Toplantıları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Özel Eğitim Sınıfı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5358" y="161674"/>
        <a:ext cx="5510685" cy="1212871"/>
      </dsp:txXfrm>
    </dsp:sp>
    <dsp:sp modelId="{69381576-AD8E-4825-95F0-2F47E6BE7B81}">
      <dsp:nvSpPr>
        <dsp:cNvPr id="0" name=""/>
        <dsp:cNvSpPr/>
      </dsp:nvSpPr>
      <dsp:spPr>
        <a:xfrm>
          <a:off x="216011" y="7"/>
          <a:ext cx="2634048" cy="153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Özel Eğitim</a:t>
          </a:r>
        </a:p>
      </dsp:txBody>
      <dsp:txXfrm>
        <a:off x="290776" y="74772"/>
        <a:ext cx="2484518" cy="1382046"/>
      </dsp:txXfrm>
    </dsp:sp>
    <dsp:sp modelId="{4690A65C-353A-4318-94B7-88BD6683767A}">
      <dsp:nvSpPr>
        <dsp:cNvPr id="0" name=""/>
        <dsp:cNvSpPr/>
      </dsp:nvSpPr>
      <dsp:spPr>
        <a:xfrm rot="5400000">
          <a:off x="5005183" y="-411885"/>
          <a:ext cx="1336649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Sürekli Devamsız Öğrenci Sayısı / Toplam Öğrenci Sayısı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Devamsızlıktan Sınıf Tekrarına Kalan Öğrenci Sayısı / Toplam Öğrenci Sayısı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Okul Değişikliği Verilen Öğrenci Sayısı/Toplam Öğrenci Sayısı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5358" y="1773190"/>
        <a:ext cx="5511049" cy="1206149"/>
      </dsp:txXfrm>
    </dsp:sp>
    <dsp:sp modelId="{FD94564D-59B0-485A-8522-EC89C04AAA94}">
      <dsp:nvSpPr>
        <dsp:cNvPr id="0" name=""/>
        <dsp:cNvSpPr/>
      </dsp:nvSpPr>
      <dsp:spPr>
        <a:xfrm>
          <a:off x="251309" y="1610475"/>
          <a:ext cx="2634048" cy="153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Devamsızlık</a:t>
          </a:r>
        </a:p>
      </dsp:txBody>
      <dsp:txXfrm>
        <a:off x="326074" y="1685240"/>
        <a:ext cx="2484518" cy="1382046"/>
      </dsp:txXfrm>
    </dsp:sp>
    <dsp:sp modelId="{38B289AD-B860-4513-A5C3-495209F294A2}">
      <dsp:nvSpPr>
        <dsp:cNvPr id="0" name=""/>
        <dsp:cNvSpPr/>
      </dsp:nvSpPr>
      <dsp:spPr>
        <a:xfrm rot="5400000">
          <a:off x="5002579" y="1224401"/>
          <a:ext cx="1341856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Okul Bünyesinde Kursa Alınan Öğrenci Sayısı/Toplam Öğrenci Sayısı (Yetiştirme Kursları vb)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Kursu Tamamlayan Öğrenci Sayısı / Kursa Katılan Öğrenci Sayısı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Kurs Çeşidi 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5358" y="3407126"/>
        <a:ext cx="5510795" cy="1210848"/>
      </dsp:txXfrm>
    </dsp:sp>
    <dsp:sp modelId="{11DA894C-4C8D-4E71-B98B-3C10C52A26FE}">
      <dsp:nvSpPr>
        <dsp:cNvPr id="0" name=""/>
        <dsp:cNvSpPr/>
      </dsp:nvSpPr>
      <dsp:spPr>
        <a:xfrm>
          <a:off x="251309" y="3218631"/>
          <a:ext cx="2634048" cy="153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Kurslar</a:t>
          </a:r>
          <a:endParaRPr lang="tr-TR" sz="1600" kern="1200" dirty="0" smtClean="0">
            <a:solidFill>
              <a:schemeClr val="tx1"/>
            </a:solidFill>
          </a:endParaRPr>
        </a:p>
      </dsp:txBody>
      <dsp:txXfrm>
        <a:off x="326074" y="3293396"/>
        <a:ext cx="2484518" cy="13820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A65C-353A-4318-94B7-88BD6683767A}">
      <dsp:nvSpPr>
        <dsp:cNvPr id="0" name=""/>
        <dsp:cNvSpPr/>
      </dsp:nvSpPr>
      <dsp:spPr>
        <a:xfrm rot="5400000">
          <a:off x="4945637" y="-2100221"/>
          <a:ext cx="968040" cy="53866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Kınama Cezası Alan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Kısa Süreli  Uzaklaştırma Alan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Okul Değiştirme Ve Örgün Eğitim Dışına Çıkarma Cezası Alan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36311" y="156361"/>
        <a:ext cx="5339437" cy="873528"/>
      </dsp:txXfrm>
    </dsp:sp>
    <dsp:sp modelId="{FD94564D-59B0-485A-8522-EC89C04AAA94}">
      <dsp:nvSpPr>
        <dsp:cNvPr id="0" name=""/>
        <dsp:cNvSpPr/>
      </dsp:nvSpPr>
      <dsp:spPr>
        <a:xfrm>
          <a:off x="216068" y="0"/>
          <a:ext cx="2544485" cy="1193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itchFamily="18" charset="0"/>
              <a:cs typeface="Times New Roman" pitchFamily="18" charset="0"/>
            </a:rPr>
            <a:t>Disiplin</a:t>
          </a:r>
          <a:endParaRPr lang="tr-TR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15" y="58247"/>
        <a:ext cx="2427991" cy="1076701"/>
      </dsp:txXfrm>
    </dsp:sp>
    <dsp:sp modelId="{6090E4B5-CFCF-47A2-B8C5-C2C79856A37F}">
      <dsp:nvSpPr>
        <dsp:cNvPr id="0" name=""/>
        <dsp:cNvSpPr/>
      </dsp:nvSpPr>
      <dsp:spPr>
        <a:xfrm rot="5400000">
          <a:off x="5034371" y="-880299"/>
          <a:ext cx="903165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Sürekli Devamsız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5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Devamsızlıktan Sınıf Tekrarına Kalan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89975" y="1408186"/>
        <a:ext cx="5347870" cy="814987"/>
      </dsp:txXfrm>
    </dsp:sp>
    <dsp:sp modelId="{341875EF-96A5-4FC0-A57A-F01041ACD27E}">
      <dsp:nvSpPr>
        <dsp:cNvPr id="0" name=""/>
        <dsp:cNvSpPr/>
      </dsp:nvSpPr>
      <dsp:spPr>
        <a:xfrm>
          <a:off x="243002" y="1251201"/>
          <a:ext cx="2546972" cy="112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itchFamily="18" charset="0"/>
              <a:cs typeface="Times New Roman" pitchFamily="18" charset="0"/>
            </a:rPr>
            <a:t>Devamsızlık</a:t>
          </a:r>
          <a:endParaRPr lang="tr-TR" sz="14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113" y="1306312"/>
        <a:ext cx="2436750" cy="1018735"/>
      </dsp:txXfrm>
    </dsp:sp>
    <dsp:sp modelId="{4245B1EB-615F-4246-9568-46E226550A48}">
      <dsp:nvSpPr>
        <dsp:cNvPr id="0" name=""/>
        <dsp:cNvSpPr/>
      </dsp:nvSpPr>
      <dsp:spPr>
        <a:xfrm rot="5400000">
          <a:off x="5034371" y="305105"/>
          <a:ext cx="903165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Kursa Katılan Öğrenci Sayısı Oranı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5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Okul Bünyesinde Açılan Kursları Bitiren Öğrenci Sayısı  / Kursa Kayıt Yaptıran Toplam Öğrenci Sayısı</a:t>
          </a:r>
          <a:endParaRPr lang="tr-TR" sz="1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000" kern="1200" dirty="0"/>
        </a:p>
      </dsp:txBody>
      <dsp:txXfrm rot="-5400000">
        <a:off x="2789975" y="2593591"/>
        <a:ext cx="5347870" cy="814987"/>
      </dsp:txXfrm>
    </dsp:sp>
    <dsp:sp modelId="{17335AE8-14CE-4381-9988-434439E0525E}">
      <dsp:nvSpPr>
        <dsp:cNvPr id="0" name=""/>
        <dsp:cNvSpPr/>
      </dsp:nvSpPr>
      <dsp:spPr>
        <a:xfrm>
          <a:off x="243002" y="2436606"/>
          <a:ext cx="2546972" cy="112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itchFamily="18" charset="0"/>
              <a:cs typeface="Times New Roman" pitchFamily="18" charset="0"/>
            </a:rPr>
            <a:t>Kurslar</a:t>
          </a:r>
        </a:p>
      </dsp:txBody>
      <dsp:txXfrm>
        <a:off x="298113" y="2491717"/>
        <a:ext cx="2436750" cy="1018735"/>
      </dsp:txXfrm>
    </dsp:sp>
    <dsp:sp modelId="{38B289AD-B860-4513-A5C3-495209F294A2}">
      <dsp:nvSpPr>
        <dsp:cNvPr id="0" name=""/>
        <dsp:cNvSpPr/>
      </dsp:nvSpPr>
      <dsp:spPr>
        <a:xfrm rot="5400000">
          <a:off x="5034371" y="1511248"/>
          <a:ext cx="903165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Meslek Kursları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5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i="0" u="none" kern="1200" dirty="0" smtClean="0">
              <a:latin typeface="Times New Roman" pitchFamily="18" charset="0"/>
              <a:cs typeface="Times New Roman" pitchFamily="18" charset="0"/>
            </a:rPr>
            <a:t>İşletmelerden Gelen Beceri Eğitimi Puan Ortalaması</a:t>
          </a:r>
          <a:endParaRPr lang="tr-TR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89975" y="3799734"/>
        <a:ext cx="5347870" cy="814987"/>
      </dsp:txXfrm>
    </dsp:sp>
    <dsp:sp modelId="{11DA894C-4C8D-4E71-B98B-3C10C52A26FE}">
      <dsp:nvSpPr>
        <dsp:cNvPr id="0" name=""/>
        <dsp:cNvSpPr/>
      </dsp:nvSpPr>
      <dsp:spPr>
        <a:xfrm>
          <a:off x="243002" y="3622012"/>
          <a:ext cx="2546972" cy="11289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itchFamily="18" charset="0"/>
              <a:cs typeface="Times New Roman" pitchFamily="18" charset="0"/>
            </a:rPr>
            <a:t>Mesleki Faaliyetler</a:t>
          </a:r>
        </a:p>
      </dsp:txBody>
      <dsp:txXfrm>
        <a:off x="298113" y="3677123"/>
        <a:ext cx="2436750" cy="1018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B4DB5-F1C0-4208-84F7-3EB1A1FE43B3}">
      <dsp:nvSpPr>
        <dsp:cNvPr id="0" name=""/>
        <dsp:cNvSpPr/>
      </dsp:nvSpPr>
      <dsp:spPr>
        <a:xfrm rot="5400000">
          <a:off x="4844005" y="-1275782"/>
          <a:ext cx="1769902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Mahalli Hizmet İçi Seminere Katılımcı Sayısı / Toplam Öğretmen Sayısı</a:t>
          </a:r>
          <a:endParaRPr lang="tr-TR" sz="1600" b="0" kern="1200" dirty="0" smtClean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500" b="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Merkezi Hizmet İçi Seminere Katılımcı Sayısı / Toplam Öğretmen Sayısı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500" b="0" i="0" u="none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i="0" u="none" kern="1200" dirty="0" smtClean="0">
              <a:latin typeface="Times New Roman" pitchFamily="18" charset="0"/>
              <a:cs typeface="Times New Roman" pitchFamily="18" charset="0"/>
            </a:rPr>
            <a:t>Lisansüstü Eğitimi  Bitiren Ve Halen Devam Etmekte Olan Öğretmen Sayısı/ Toplam Öğretmen Sayısı</a:t>
          </a:r>
          <a:endParaRPr lang="tr-TR" sz="16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2977" y="621645"/>
        <a:ext cx="5305560" cy="1597104"/>
      </dsp:txXfrm>
    </dsp:sp>
    <dsp:sp modelId="{F709091E-7266-4332-8396-FF0C7E3F51BF}">
      <dsp:nvSpPr>
        <dsp:cNvPr id="0" name=""/>
        <dsp:cNvSpPr/>
      </dsp:nvSpPr>
      <dsp:spPr>
        <a:xfrm>
          <a:off x="38876" y="463871"/>
          <a:ext cx="3032976" cy="1912369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İnsan Kaynaklarının Niteliği</a:t>
          </a:r>
          <a:endParaRPr lang="tr-TR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2230" y="557225"/>
        <a:ext cx="2846268" cy="1725661"/>
      </dsp:txXfrm>
    </dsp:sp>
    <dsp:sp modelId="{61CA2DAB-03B1-4993-ABD1-0BCE2CDCABB5}">
      <dsp:nvSpPr>
        <dsp:cNvPr id="0" name=""/>
        <dsp:cNvSpPr/>
      </dsp:nvSpPr>
      <dsp:spPr>
        <a:xfrm rot="5400000">
          <a:off x="5110889" y="717364"/>
          <a:ext cx="1236133" cy="53919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Ödül Alan Personel Sayısı (Başarı,Üstün Başarı,Ödül Belgesi..vb) Oranı</a:t>
          </a:r>
          <a:endParaRPr lang="tr-TR" sz="18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32977" y="2855620"/>
        <a:ext cx="5331616" cy="1115447"/>
      </dsp:txXfrm>
    </dsp:sp>
    <dsp:sp modelId="{BA319CF4-F743-4529-A93E-CFC6EC4AA778}">
      <dsp:nvSpPr>
        <dsp:cNvPr id="0" name=""/>
        <dsp:cNvSpPr/>
      </dsp:nvSpPr>
      <dsp:spPr>
        <a:xfrm>
          <a:off x="0" y="2610179"/>
          <a:ext cx="3032976" cy="1606328"/>
        </a:xfrm>
        <a:prstGeom prst="round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Disiplin</a:t>
          </a:r>
          <a:endParaRPr lang="tr-TR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414" y="2688593"/>
        <a:ext cx="2876148" cy="1449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F9B72-5CF2-462C-8E0B-73A4F84FDA69}">
      <dsp:nvSpPr>
        <dsp:cNvPr id="0" name=""/>
        <dsp:cNvSpPr/>
      </dsp:nvSpPr>
      <dsp:spPr>
        <a:xfrm rot="5400000">
          <a:off x="4656702" y="-1470867"/>
          <a:ext cx="1654853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Kendi imkanlarıyla yapılan onarım maliyeti 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Sınıf içinde ihtiyaç duyulan teknoloji ve donanım malzemelerine destek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 smtClean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03363" y="363255"/>
        <a:ext cx="5080750" cy="1493287"/>
      </dsp:txXfrm>
    </dsp:sp>
    <dsp:sp modelId="{E63D9519-CC31-4863-BF0E-8BC0552F6F86}">
      <dsp:nvSpPr>
        <dsp:cNvPr id="0" name=""/>
        <dsp:cNvSpPr/>
      </dsp:nvSpPr>
      <dsp:spPr>
        <a:xfrm>
          <a:off x="0" y="210468"/>
          <a:ext cx="2903362" cy="1798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itchFamily="18" charset="0"/>
              <a:cs typeface="Times New Roman" pitchFamily="18" charset="0"/>
            </a:rPr>
            <a:t>Okul İyileştirmeleri</a:t>
          </a:r>
          <a:endParaRPr lang="tr-T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804" y="298272"/>
        <a:ext cx="2727754" cy="1623075"/>
      </dsp:txXfrm>
    </dsp:sp>
    <dsp:sp modelId="{0C8D7269-5751-4975-A21C-159E231E2319}">
      <dsp:nvSpPr>
        <dsp:cNvPr id="0" name=""/>
        <dsp:cNvSpPr/>
      </dsp:nvSpPr>
      <dsp:spPr>
        <a:xfrm rot="5400000">
          <a:off x="4559022" y="625539"/>
          <a:ext cx="1804107" cy="5161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Bir önceki yıla göre su tasarruf oranı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Bir önceki yıla göre elektrik tasarruf oranı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Bir önceki yıla göre ısınma tasarruf oranı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Kardeş okulla yapılan etkinlikler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b="0" i="0" u="none" kern="1200" dirty="0" smtClean="0">
              <a:latin typeface="Times New Roman" pitchFamily="18" charset="0"/>
              <a:cs typeface="Times New Roman" pitchFamily="18" charset="0"/>
            </a:rPr>
            <a:t>Kardeş okul sayısı 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880310" y="2392321"/>
        <a:ext cx="5073464" cy="1627969"/>
      </dsp:txXfrm>
    </dsp:sp>
    <dsp:sp modelId="{A1AE6702-D47E-474D-83FB-7457DC459547}">
      <dsp:nvSpPr>
        <dsp:cNvPr id="0" name=""/>
        <dsp:cNvSpPr/>
      </dsp:nvSpPr>
      <dsp:spPr>
        <a:xfrm>
          <a:off x="0" y="2232247"/>
          <a:ext cx="2903362" cy="2021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latin typeface="Times New Roman" pitchFamily="18" charset="0"/>
              <a:cs typeface="Times New Roman" pitchFamily="18" charset="0"/>
            </a:rPr>
            <a:t>Donanım ve Kaynak Kullanımı</a:t>
          </a:r>
          <a:endParaRPr lang="tr-TR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8691" y="2330938"/>
        <a:ext cx="2705980" cy="1824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2501A-913E-4EB5-9A17-E57427948CD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52F7F-8187-4433-BFCF-F48D9EC7724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67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8E6E-250E-4674-BB52-092DE74D04F7}" type="slidenum">
              <a:rPr lang="tr-TR" smtClean="0"/>
              <a:pPr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826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6" y="5052547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2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9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3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8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9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2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F15B58-DDAA-4264-B7EB-F8DD6C238776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2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2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C8B0EF8-E274-40AA-B6F7-C4F4EAED87F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9.jpeg"/><Relationship Id="rId5" Type="http://schemas.openxmlformats.org/officeDocument/2006/relationships/diagramData" Target="../diagrams/data2.xml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3.jpeg"/><Relationship Id="rId5" Type="http://schemas.openxmlformats.org/officeDocument/2006/relationships/diagramData" Target="../diagrams/data6.xml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8599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10 Resim" descr="DENGE LOGO_niteli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1916832"/>
            <a:ext cx="4644279" cy="311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2804" y="434038"/>
            <a:ext cx="4032448" cy="73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3" name="Dikdörtgen 12"/>
          <p:cNvSpPr/>
          <p:nvPr/>
        </p:nvSpPr>
        <p:spPr>
          <a:xfrm>
            <a:off x="663747" y="5877272"/>
            <a:ext cx="7827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DÜZCE EĞİTİMİNDE NİTELİK GELİŞTİRME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107865" y="1556794"/>
            <a:ext cx="71021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Komisyon Toplantılarında Neler Yaptık</a:t>
            </a:r>
            <a:endParaRPr lang="tr-TR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2772" y="2314521"/>
            <a:ext cx="83584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*Komisyon Başkanlarımız ile ilk toplantımızı yaptık ve proje takvimimizi oluşturduk.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*Belirlenen tarihlerde her komisyon türü ayrı ayrı toplanarak çalışmalarını gerçekleştirdi.</a:t>
            </a:r>
          </a:p>
          <a:p>
            <a:pPr algn="just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*Komisyonlar 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 kez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toplanarak izleme ve değerlendirme kriterlerini en geçerli hale getirmek için çalışmalarını sürdürdü.</a:t>
            </a:r>
          </a:p>
          <a:p>
            <a:pPr algn="just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tr-TR" sz="2400" dirty="0" smtClean="0"/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Denge projesi uygulama aşaması için 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bilgisayar program yazılımı (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Bilişim </a:t>
            </a:r>
            <a:r>
              <a:rPr lang="tr-TR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Portalı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DBP)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tamamlandı</a:t>
            </a:r>
          </a:p>
          <a:p>
            <a:pPr>
              <a:buNone/>
            </a:pPr>
            <a:endParaRPr lang="tr-TR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1979712" y="332656"/>
            <a:ext cx="547260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PROJESİ</a:t>
            </a:r>
          </a:p>
          <a:p>
            <a:pPr algn="ctr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BİLİŞİM PORTALI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00809"/>
            <a:ext cx="9155039" cy="466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6"/>
            <a:ext cx="8568952" cy="49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1"/>
          <p:cNvSpPr/>
          <p:nvPr/>
        </p:nvSpPr>
        <p:spPr>
          <a:xfrm>
            <a:off x="1979712" y="260648"/>
            <a:ext cx="547260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PROJESİ</a:t>
            </a:r>
          </a:p>
          <a:p>
            <a:pPr algn="ctr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BİLİŞİM PORTALI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Yuvarlatılmış Çapraz Köşeli Dikdörtgen 8"/>
          <p:cNvSpPr/>
          <p:nvPr/>
        </p:nvSpPr>
        <p:spPr>
          <a:xfrm>
            <a:off x="755577" y="3212978"/>
            <a:ext cx="916075" cy="1113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63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4"/>
          <a:stretch/>
        </p:blipFill>
        <p:spPr bwMode="auto">
          <a:xfrm>
            <a:off x="323530" y="1628802"/>
            <a:ext cx="85820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9" y="3933057"/>
            <a:ext cx="85820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1"/>
          <p:cNvSpPr/>
          <p:nvPr/>
        </p:nvSpPr>
        <p:spPr>
          <a:xfrm>
            <a:off x="1979712" y="260648"/>
            <a:ext cx="547260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PROJESİ</a:t>
            </a:r>
          </a:p>
          <a:p>
            <a:pPr algn="ctr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BİLİŞİM PORTALI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Yuvarlatılmış Çapraz Köşeli Dikdörtgen 8"/>
          <p:cNvSpPr/>
          <p:nvPr/>
        </p:nvSpPr>
        <p:spPr>
          <a:xfrm>
            <a:off x="1835697" y="3068962"/>
            <a:ext cx="916075" cy="111331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3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3339231" y="5508251"/>
            <a:ext cx="1661836" cy="141129"/>
          </a:xfrm>
        </p:spPr>
        <p:txBody>
          <a:bodyPr/>
          <a:lstStyle/>
          <a:p>
            <a:fld id="{224E9333-EBD9-4B0A-9CEB-A0AE8DCC79EA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4830"/>
          <a:stretch/>
        </p:blipFill>
        <p:spPr bwMode="auto">
          <a:xfrm>
            <a:off x="395536" y="3356994"/>
            <a:ext cx="8280920" cy="31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44"/>
          <a:stretch/>
        </p:blipFill>
        <p:spPr bwMode="auto">
          <a:xfrm>
            <a:off x="467546" y="1393547"/>
            <a:ext cx="8208913" cy="189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Yuvarlatılmış Çapraz Köşeli Dikdörtgen 8"/>
          <p:cNvSpPr/>
          <p:nvPr/>
        </p:nvSpPr>
        <p:spPr>
          <a:xfrm>
            <a:off x="2915817" y="2420888"/>
            <a:ext cx="916075" cy="18333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"/>
          <p:cNvSpPr/>
          <p:nvPr/>
        </p:nvSpPr>
        <p:spPr>
          <a:xfrm>
            <a:off x="1979712" y="260648"/>
            <a:ext cx="547260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PROJESİ</a:t>
            </a:r>
          </a:p>
          <a:p>
            <a:pPr algn="ctr"/>
            <a:r>
              <a:rPr lang="tr-T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BİLİŞİM PORTALI</a:t>
            </a: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3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1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101" y="338963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19 Dikdörtgen"/>
          <p:cNvSpPr/>
          <p:nvPr/>
        </p:nvSpPr>
        <p:spPr>
          <a:xfrm>
            <a:off x="1351289" y="601887"/>
            <a:ext cx="6567811" cy="523214"/>
          </a:xfrm>
          <a:prstGeom prst="rect">
            <a:avLst/>
          </a:prstGeom>
          <a:noFill/>
        </p:spPr>
        <p:txBody>
          <a:bodyPr wrap="none" lIns="91434" tIns="45717" rIns="91434" bIns="45717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PERFORMANS KRİTER BAŞLIKLARI</a:t>
            </a:r>
            <a:endParaRPr lang="tr-TR" sz="28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309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pc\Desktop\ARKAPLAN RESİM\arkaplan resimleri\origami-banner-vector-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8"/>
            <a:ext cx="9144000" cy="3960440"/>
          </a:xfrm>
          <a:prstGeom prst="rect">
            <a:avLst/>
          </a:prstGeom>
          <a:noFill/>
        </p:spPr>
      </p:pic>
      <p:sp>
        <p:nvSpPr>
          <p:cNvPr id="11" name="Yuvarlatılmış Dikdörtgen 3"/>
          <p:cNvSpPr/>
          <p:nvPr/>
        </p:nvSpPr>
        <p:spPr>
          <a:xfrm>
            <a:off x="827584" y="2204866"/>
            <a:ext cx="1728192" cy="101143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>
                <a:latin typeface="Times New Roman" pitchFamily="18" charset="0"/>
                <a:cs typeface="Times New Roman" pitchFamily="18" charset="0"/>
              </a:rPr>
              <a:t>Halkla İlişkiler ve İletişim Becerileri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Yuvarlatılmış Dikdörtgen 3"/>
          <p:cNvSpPr/>
          <p:nvPr/>
        </p:nvSpPr>
        <p:spPr>
          <a:xfrm>
            <a:off x="3419872" y="2276872"/>
            <a:ext cx="1800200" cy="8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Ar-Ge Çalışmaları</a:t>
            </a:r>
            <a:endParaRPr lang="tr-T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Yuvarlatılmış Dikdörtgen 3"/>
          <p:cNvSpPr/>
          <p:nvPr/>
        </p:nvSpPr>
        <p:spPr>
          <a:xfrm>
            <a:off x="6084168" y="2348880"/>
            <a:ext cx="1728192" cy="8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Başarılar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Yuvarlatılmış Dikdörtgen 3"/>
          <p:cNvSpPr/>
          <p:nvPr/>
        </p:nvSpPr>
        <p:spPr>
          <a:xfrm>
            <a:off x="1115616" y="4365104"/>
            <a:ext cx="1728192" cy="8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Donanım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Yuvarlatılmış Dikdörtgen 3"/>
          <p:cNvSpPr/>
          <p:nvPr/>
        </p:nvSpPr>
        <p:spPr>
          <a:xfrm>
            <a:off x="3779912" y="4365104"/>
            <a:ext cx="1872208" cy="8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İnsan</a:t>
            </a:r>
            <a:r>
              <a:rPr lang="tr-TR" sz="2400" b="1" i="1" dirty="0" smtClean="0"/>
              <a:t> </a:t>
            </a: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Kaynakları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Yuvarlatılmış Dikdörtgen 3"/>
          <p:cNvSpPr/>
          <p:nvPr/>
        </p:nvSpPr>
        <p:spPr>
          <a:xfrm>
            <a:off x="6588224" y="4293096"/>
            <a:ext cx="1728192" cy="85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Eğitim-Öğretim Faaliyetleri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arg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5877272"/>
            <a:ext cx="698423" cy="7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835292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58152" y="1196752"/>
            <a:ext cx="8370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HALKLA İLİŞKİLER VE İLETİŞİM BECERİLERİ</a:t>
            </a:r>
            <a:endParaRPr lang="tr-TR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pc\Desktop\DÜZCE MEM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229" y="12882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7205" y="152422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86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11854" y="1268760"/>
            <a:ext cx="5670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AR-GE ÇALIŞMALARI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229" y="12882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205" y="152422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aphicFrame>
        <p:nvGraphicFramePr>
          <p:cNvPr id="7" name="10 Diyagram"/>
          <p:cNvGraphicFramePr/>
          <p:nvPr>
            <p:extLst>
              <p:ext uri="{D42A27DB-BD31-4B8C-83A1-F6EECF244321}">
                <p14:modId xmlns:p14="http://schemas.microsoft.com/office/powerpoint/2010/main" val="3884835265"/>
              </p:ext>
            </p:extLst>
          </p:nvPr>
        </p:nvGraphicFramePr>
        <p:xfrm>
          <a:off x="395536" y="2060848"/>
          <a:ext cx="80045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09153" y="836712"/>
            <a:ext cx="3204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BAŞARILAR</a:t>
            </a:r>
            <a:endParaRPr lang="tr-T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229" y="12882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2423"/>
            <a:ext cx="3240360" cy="44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graphicFrame>
        <p:nvGraphicFramePr>
          <p:cNvPr id="8" name="3 Diyagram"/>
          <p:cNvGraphicFramePr/>
          <p:nvPr>
            <p:extLst>
              <p:ext uri="{D42A27DB-BD31-4B8C-83A1-F6EECF244321}">
                <p14:modId xmlns:p14="http://schemas.microsoft.com/office/powerpoint/2010/main" val="366596893"/>
              </p:ext>
            </p:extLst>
          </p:nvPr>
        </p:nvGraphicFramePr>
        <p:xfrm>
          <a:off x="366965" y="1556793"/>
          <a:ext cx="835292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" y="3140968"/>
            <a:ext cx="29511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8 Resim" descr="sınıf geçm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99593" y="3573018"/>
            <a:ext cx="1712483" cy="70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6 Resim" descr="sına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7586" y="5229200"/>
            <a:ext cx="1957255" cy="94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7 Metin kutusu"/>
          <p:cNvSpPr txBox="1"/>
          <p:nvPr/>
        </p:nvSpPr>
        <p:spPr>
          <a:xfrm>
            <a:off x="395536" y="4575699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r-TR" b="1" dirty="0" smtClean="0">
                <a:solidFill>
                  <a:schemeClr val="bg1"/>
                </a:solidFill>
              </a:rPr>
              <a:t>MERKEZİ SINAV BAŞARILARI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7" y="260648"/>
            <a:ext cx="1234041" cy="1168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215" y="235676"/>
            <a:ext cx="1351806" cy="124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10" y="1772816"/>
            <a:ext cx="8424863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547666" y="908720"/>
            <a:ext cx="6215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EĞİTİM ÖĞRETİM FAALİYETLERİ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419594" y="1429118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(Okulöncesi / İlkokul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1" y="386222"/>
            <a:ext cx="1236259" cy="117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649" y="398415"/>
            <a:ext cx="1262339" cy="115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C:\Users\User\Desktop\so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9" y="1700810"/>
            <a:ext cx="5112567" cy="3977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10" y="386222"/>
            <a:ext cx="1197056" cy="11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732" y="360782"/>
            <a:ext cx="1221887" cy="1121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968" y="386222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547666" y="1066381"/>
            <a:ext cx="6215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EĞİTİM ÖĞRETİM FAALİYETLERİ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923928" y="1519672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(Ortaokul)</a:t>
            </a:r>
            <a:endParaRPr lang="tr-TR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3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24666804"/>
              </p:ext>
            </p:extLst>
          </p:nvPr>
        </p:nvGraphicFramePr>
        <p:xfrm>
          <a:off x="205708" y="1843513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84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3" y="398415"/>
            <a:ext cx="1157103" cy="109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0120" y="386222"/>
            <a:ext cx="1207236" cy="110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968" y="386222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1547666" y="1066381"/>
            <a:ext cx="6215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EĞİTİM ÖĞRETİM FAALİYETLERİ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347864" y="1494035"/>
            <a:ext cx="2801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Times New Roman" pitchFamily="18" charset="0"/>
                <a:cs typeface="Times New Roman" pitchFamily="18" charset="0"/>
              </a:rPr>
              <a:t>(Ortaöğretim/ Meslek liseleri</a:t>
            </a:r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256325"/>
              </p:ext>
            </p:extLst>
          </p:nvPr>
        </p:nvGraphicFramePr>
        <p:xfrm>
          <a:off x="276375" y="1988840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19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1" y="386222"/>
            <a:ext cx="1236259" cy="117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9649" y="398415"/>
            <a:ext cx="1262339" cy="115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5968" y="386222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2713817" y="1196752"/>
            <a:ext cx="3854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İNSAN KAYNAKLARI</a:t>
            </a:r>
          </a:p>
        </p:txBody>
      </p:sp>
      <p:graphicFrame>
        <p:nvGraphicFramePr>
          <p:cNvPr id="10" name="3 Diyagram"/>
          <p:cNvGraphicFramePr/>
          <p:nvPr>
            <p:extLst>
              <p:ext uri="{D42A27DB-BD31-4B8C-83A1-F6EECF244321}">
                <p14:modId xmlns:p14="http://schemas.microsoft.com/office/powerpoint/2010/main" val="185667170"/>
              </p:ext>
            </p:extLst>
          </p:nvPr>
        </p:nvGraphicFramePr>
        <p:xfrm>
          <a:off x="428671" y="1916832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06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222"/>
            <a:ext cx="1224136" cy="115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475" y="373020"/>
            <a:ext cx="1249830" cy="114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717" y="398414"/>
            <a:ext cx="4032448" cy="47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2545968" y="1196754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DONANIM</a:t>
            </a:r>
          </a:p>
        </p:txBody>
      </p:sp>
      <p:graphicFrame>
        <p:nvGraphicFramePr>
          <p:cNvPr id="8" name="34 Diyagram"/>
          <p:cNvGraphicFramePr/>
          <p:nvPr>
            <p:extLst>
              <p:ext uri="{D42A27DB-BD31-4B8C-83A1-F6EECF244321}">
                <p14:modId xmlns:p14="http://schemas.microsoft.com/office/powerpoint/2010/main" val="856545646"/>
              </p:ext>
            </p:extLst>
          </p:nvPr>
        </p:nvGraphicFramePr>
        <p:xfrm>
          <a:off x="323528" y="1628802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58 Resim" descr="teknoloj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5984938"/>
            <a:ext cx="1188752" cy="87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57 Resim" descr="okullar_iyileştirme.jpg"/>
          <p:cNvPicPr>
            <a:picLocks noChangeAspect="1"/>
          </p:cNvPicPr>
          <p:nvPr/>
        </p:nvPicPr>
        <p:blipFill>
          <a:blip r:embed="rId11" cstate="print"/>
          <a:srcRect r="11245" b="14481"/>
          <a:stretch>
            <a:fillRect/>
          </a:stretch>
        </p:blipFill>
        <p:spPr>
          <a:xfrm>
            <a:off x="7380312" y="5752834"/>
            <a:ext cx="1412157" cy="110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2" cstate="print"/>
          <a:srcRect l="50000"/>
          <a:stretch>
            <a:fillRect/>
          </a:stretch>
        </p:blipFill>
        <p:spPr bwMode="auto">
          <a:xfrm>
            <a:off x="3923928" y="5851923"/>
            <a:ext cx="1358344" cy="100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1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260650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ikdörtgen 8"/>
          <p:cNvSpPr/>
          <p:nvPr/>
        </p:nvSpPr>
        <p:spPr>
          <a:xfrm>
            <a:off x="1187624" y="1412776"/>
            <a:ext cx="7056784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Eğitim Öğretim Yılında</a:t>
            </a:r>
          </a:p>
          <a:p>
            <a:pPr algn="ctr"/>
            <a:r>
              <a:rPr lang="tr-TR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PROJESİ</a:t>
            </a:r>
            <a:endParaRPr lang="tr-TR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4666"/>
            <a:ext cx="5040559" cy="6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8" name="Picture 2" descr="C:\Users\User\Desktop\indi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8" y="2852936"/>
            <a:ext cx="1661373" cy="177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05" y="4869160"/>
            <a:ext cx="1578107" cy="1821360"/>
          </a:xfrm>
          <a:prstGeom prst="rect">
            <a:avLst/>
          </a:prstGeom>
        </p:spPr>
      </p:pic>
      <p:sp>
        <p:nvSpPr>
          <p:cNvPr id="10" name="Metin kutusu 7"/>
          <p:cNvSpPr txBox="1"/>
          <p:nvPr/>
        </p:nvSpPr>
        <p:spPr>
          <a:xfrm>
            <a:off x="2267745" y="2708922"/>
            <a:ext cx="6406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 </a:t>
            </a:r>
            <a:r>
              <a:rPr lang="tr-TR" sz="2400" dirty="0" smtClean="0"/>
              <a:t>     </a:t>
            </a:r>
            <a:r>
              <a:rPr lang="tr-TR" sz="2400" dirty="0" err="1" smtClean="0"/>
              <a:t>DENGe</a:t>
            </a:r>
            <a:r>
              <a:rPr lang="tr-TR" sz="2400" dirty="0" smtClean="0"/>
              <a:t> Projemizin </a:t>
            </a:r>
            <a:r>
              <a:rPr lang="tr-TR" sz="2400" dirty="0" smtClean="0">
                <a:solidFill>
                  <a:srgbClr val="C00000"/>
                </a:solidFill>
              </a:rPr>
              <a:t>Ar-</a:t>
            </a:r>
            <a:r>
              <a:rPr lang="tr-TR" sz="2400" dirty="0" err="1" smtClean="0">
                <a:solidFill>
                  <a:srgbClr val="C00000"/>
                </a:solidFill>
              </a:rPr>
              <a:t>Ge</a:t>
            </a:r>
            <a:r>
              <a:rPr lang="tr-TR" sz="2400" dirty="0" smtClean="0"/>
              <a:t> bölümüne okullarımızın yaptığı veya başvuruda bulunduğu Sayın Bakanımız Faruk </a:t>
            </a:r>
            <a:r>
              <a:rPr lang="tr-TR" sz="2400" dirty="0" err="1" smtClean="0"/>
              <a:t>ÖZLÜ’nün</a:t>
            </a:r>
            <a:r>
              <a:rPr lang="tr-TR" sz="2400" dirty="0" smtClean="0"/>
              <a:t> de desteğinde ve takibinde olan </a:t>
            </a:r>
            <a:r>
              <a:rPr lang="tr-TR" sz="2400" dirty="0" smtClean="0">
                <a:solidFill>
                  <a:srgbClr val="C00000"/>
                </a:solidFill>
              </a:rPr>
              <a:t>TÜBİTAK </a:t>
            </a:r>
            <a:r>
              <a:rPr lang="tr-TR" sz="2400" dirty="0" smtClean="0"/>
              <a:t>Projelerimizin sayılarının çoğaltılması için teşvikte bulunulacaktır.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7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Desktop\oku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8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8"/>
          <p:cNvSpPr/>
          <p:nvPr/>
        </p:nvSpPr>
        <p:spPr>
          <a:xfrm>
            <a:off x="323528" y="1412776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Eğitim Öğretim Yılında</a:t>
            </a:r>
          </a:p>
          <a:p>
            <a:pPr algn="ctr"/>
            <a:r>
              <a:rPr lang="tr-TR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PROJESİ</a:t>
            </a:r>
            <a:endParaRPr lang="tr-TR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4666"/>
            <a:ext cx="5040559" cy="6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0" name="Metin kutusu 10"/>
          <p:cNvSpPr txBox="1"/>
          <p:nvPr/>
        </p:nvSpPr>
        <p:spPr>
          <a:xfrm>
            <a:off x="3491880" y="2924946"/>
            <a:ext cx="5328592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Projemizin </a:t>
            </a:r>
            <a:r>
              <a:rPr lang="tr-T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Eğitim Öğretim Faaliyetleri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bölümüne kitap okuma alışkanlığı kazandıracak etkinlikler eklenerek, öğrencilerimizin ve ailelerinin kitap okuma oranının artırılması hedeflenmektedir.</a:t>
            </a:r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332658"/>
            <a:ext cx="108565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ikdörtgen 8"/>
          <p:cNvSpPr/>
          <p:nvPr/>
        </p:nvSpPr>
        <p:spPr>
          <a:xfrm>
            <a:off x="323528" y="1412776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Eğitim Öğretim Yılında</a:t>
            </a:r>
          </a:p>
          <a:p>
            <a:pPr algn="ctr"/>
            <a:r>
              <a:rPr lang="tr-TR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PROJESİ</a:t>
            </a:r>
            <a:endParaRPr lang="tr-TR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4666"/>
            <a:ext cx="5040559" cy="6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Picture 2" descr="C:\Users\User\Desktop\aile öğretmenliğ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80928"/>
            <a:ext cx="30963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etin kutusu 9"/>
          <p:cNvSpPr txBox="1"/>
          <p:nvPr/>
        </p:nvSpPr>
        <p:spPr>
          <a:xfrm>
            <a:off x="3491880" y="2852938"/>
            <a:ext cx="50405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Projemizin 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Eğitim Öğretim Faaliyetleri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bölümüne öğretmen, öğrenci ve ailesi arasında öğrencinin gelişimini destekleme amaçlı bir güç birliği oluşturmak adına aile ziyaretleri eklenecektir.</a:t>
            </a:r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5" y="5373216"/>
            <a:ext cx="1769943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3" y="260649"/>
            <a:ext cx="1085651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Dikdörtgen 8"/>
          <p:cNvSpPr/>
          <p:nvPr/>
        </p:nvSpPr>
        <p:spPr>
          <a:xfrm>
            <a:off x="323528" y="1196752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Eğitim Öğretim Yılında</a:t>
            </a:r>
          </a:p>
          <a:p>
            <a:pPr algn="ctr"/>
            <a:r>
              <a:rPr lang="tr-TR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PROJESİ</a:t>
            </a:r>
            <a:endParaRPr lang="tr-TR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260648"/>
            <a:ext cx="4536504" cy="72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Picture 2" descr="C:\Users\User\Desktop\koçlu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1"/>
            <a:ext cx="27363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0"/>
          <p:cNvSpPr txBox="1"/>
          <p:nvPr/>
        </p:nvSpPr>
        <p:spPr>
          <a:xfrm>
            <a:off x="2987824" y="2708920"/>
            <a:ext cx="58326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	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Projemizin  </a:t>
            </a:r>
            <a:r>
              <a:rPr lang="tr-T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Eğitim Öğretim Faaliyetleri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bölümüne Öğrencinin 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kendini tanımasına, hedefler belirlemesine, </a:t>
            </a:r>
            <a:r>
              <a:rPr lang="tr-TR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sorumluluk duygusu</a:t>
            </a:r>
            <a:r>
              <a:rPr lang="tr-T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sınav başarılarının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artırılması için </a:t>
            </a:r>
            <a:r>
              <a:rPr lang="tr-TR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öğrenci koçluğu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uygulaması yapılacaktır.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32658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7" y="548682"/>
            <a:ext cx="5040559" cy="6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8"/>
          <p:cNvSpPr/>
          <p:nvPr/>
        </p:nvSpPr>
        <p:spPr>
          <a:xfrm>
            <a:off x="323528" y="1484784"/>
            <a:ext cx="84249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2016-2017 Eğitim Öğretim Yılında</a:t>
            </a:r>
          </a:p>
          <a:p>
            <a:pPr algn="ctr"/>
            <a:r>
              <a:rPr lang="tr-TR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PROJESİ</a:t>
            </a:r>
            <a:endParaRPr lang="tr-TR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55576" y="3068960"/>
            <a:ext cx="7704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Projesinin yeni ve etkili kriterlerinin oluşturulması için komisyon toplantılarımız yeniden başlayacak  ve yeni eğitim öğretim yılına daha  etkili kriterlerimiz ile başlayacağız.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arg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589240"/>
            <a:ext cx="86091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9333-EBD9-4B0A-9CEB-A0AE8DCC79EA}" type="slidenum">
              <a:rPr lang="tr-TR" smtClean="0"/>
              <a:pPr/>
              <a:t>29</a:t>
            </a:fld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C:\Users\User\Desktop\afiş son\Düzce İl Milli Eğitim 48x68 cm tek taraflı broşür - Tipografik Reklam DÜZCE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32656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C:\Users\User\Desktop\so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54" y="5085185"/>
            <a:ext cx="1461655" cy="1606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Metin kutusu"/>
          <p:cNvSpPr txBox="1"/>
          <p:nvPr/>
        </p:nvSpPr>
        <p:spPr>
          <a:xfrm>
            <a:off x="755576" y="2276872"/>
            <a:ext cx="8208912" cy="265456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Proje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yıl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uygulanmak üzere tasarlanmıştır.</a:t>
            </a:r>
          </a:p>
          <a:p>
            <a:pPr marL="342900" indent="-342900" algn="just"/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İlk yıl (2015/2016 eğitim öğretim yılı)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durum tespiti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yapılması amaçlanmış ve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yapılmıştır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endParaRPr lang="tr-TR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78" indent="-342878" algn="just"/>
            <a:endParaRPr lang="tr-TR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arg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4522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176368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20688"/>
            <a:ext cx="1619672" cy="172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268760"/>
            <a:ext cx="5040559" cy="654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6 Dikdörtgen"/>
          <p:cNvSpPr/>
          <p:nvPr/>
        </p:nvSpPr>
        <p:spPr>
          <a:xfrm>
            <a:off x="1907704" y="2996952"/>
            <a:ext cx="55919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Teşekkür Ederiz</a:t>
            </a:r>
            <a:endParaRPr lang="tr-T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arge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86091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41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C:\Users\User\Desktop\so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9"/>
            <a:ext cx="1638997" cy="139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Metin kutusu"/>
          <p:cNvSpPr txBox="1"/>
          <p:nvPr/>
        </p:nvSpPr>
        <p:spPr>
          <a:xfrm>
            <a:off x="467544" y="2492896"/>
            <a:ext cx="8352928" cy="156965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Her yıl proje içeriğinde, eğitimde geliştirilme ihtiyacı olan alanlara göre komisyonlar tarafından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yeniden düzenlemeler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</a:p>
        </p:txBody>
      </p:sp>
      <p:pic>
        <p:nvPicPr>
          <p:cNvPr id="9" name="Picture 6" descr="arg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45224"/>
            <a:ext cx="10801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 descr="C:\Users\User\Desktop\sor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763688" cy="1641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Metin kutusu"/>
          <p:cNvSpPr txBox="1"/>
          <p:nvPr/>
        </p:nvSpPr>
        <p:spPr>
          <a:xfrm>
            <a:off x="467544" y="1772816"/>
            <a:ext cx="7920880" cy="358559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	Eğitim öğretim yılı sonunda </a:t>
            </a:r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raporlar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oluşturularak incelenecektir. </a:t>
            </a:r>
          </a:p>
          <a:p>
            <a:pPr marL="800100" lvl="1" indent="-342900"/>
            <a:endParaRPr lang="tr-TR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İnceleme sonuçlarına göre proje bir önceki yıl ile kıyaslama yapılarak </a:t>
            </a:r>
            <a:r>
              <a:rPr lang="tr-T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değerlendirilecektir.</a:t>
            </a:r>
          </a:p>
          <a:p>
            <a:pPr marL="342878" indent="-342878" algn="just"/>
            <a:endParaRPr lang="tr-TR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arge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73216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43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630399" y="1988840"/>
            <a:ext cx="7883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/>
              <a:t>	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Projesi, eğitim kurumlarında </a:t>
            </a: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standart oluşturmak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ve kurumların  </a:t>
            </a: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mevcut durumlarını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tespit ederek, oluşturulan standartları geliştirmek için hazırlanmış  bir projedir.</a:t>
            </a:r>
          </a:p>
        </p:txBody>
      </p:sp>
      <p:pic>
        <p:nvPicPr>
          <p:cNvPr id="8" name="8 Resim" descr="DENGE LOGO_nite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4653136"/>
            <a:ext cx="1853323" cy="166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7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Dikdörtgen 6"/>
          <p:cNvSpPr/>
          <p:nvPr/>
        </p:nvSpPr>
        <p:spPr>
          <a:xfrm>
            <a:off x="587516" y="1556792"/>
            <a:ext cx="78832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DENGe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 Projesi, eğitim kurumlarımızın ; </a:t>
            </a:r>
          </a:p>
          <a:p>
            <a:pPr algn="just"/>
            <a:endParaRPr lang="tr-T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gelişmiş olan yönlerini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ön plana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çıkararak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eksik kalan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yönlerini tespit etmek ve </a:t>
            </a:r>
          </a:p>
          <a:p>
            <a:pPr algn="just">
              <a:buFont typeface="Wingdings" pitchFamily="2" charset="2"/>
              <a:buChar char="ü"/>
            </a:pP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eğitim kurumlarımıza güncel </a:t>
            </a:r>
            <a:r>
              <a:rPr lang="tr-T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gelişim raporları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sunmak için hazırlanmıştır.</a:t>
            </a:r>
          </a:p>
        </p:txBody>
      </p:sp>
      <p:pic>
        <p:nvPicPr>
          <p:cNvPr id="9" name="8 Resim" descr="DENGE LOGO_nite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797152"/>
            <a:ext cx="1853323" cy="166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527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869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65861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Picture 2" descr="C:\Users\pc\Desktop\ARKAPLAN RESİM\mee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8" y="4149081"/>
            <a:ext cx="4680519" cy="259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539554" y="1988840"/>
            <a:ext cx="79819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Proje kapsamında; </a:t>
            </a:r>
          </a:p>
          <a:p>
            <a:pPr algn="just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AR-GE biriminin ön çalışmaları tamamlandıktan sonra, beş farklı okul türünde 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Denge Projesi Komisyonları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oluşturularak çalışmalar sürdürüldü. </a:t>
            </a:r>
          </a:p>
        </p:txBody>
      </p:sp>
    </p:spTree>
    <p:extLst>
      <p:ext uri="{BB962C8B-B14F-4D97-AF65-F5344CB8AC3E}">
        <p14:creationId xmlns:p14="http://schemas.microsoft.com/office/powerpoint/2010/main" val="4234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222"/>
            <a:ext cx="1008112" cy="95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pc\Desktop\DÜZCE MEM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5" y="398415"/>
            <a:ext cx="1013643" cy="93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7108"/>
            <a:ext cx="4032448" cy="59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Dikdörtgen 1"/>
          <p:cNvSpPr/>
          <p:nvPr/>
        </p:nvSpPr>
        <p:spPr>
          <a:xfrm>
            <a:off x="467544" y="580526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u="sng" dirty="0" smtClean="0"/>
              <a:t>Komisyonlar</a:t>
            </a:r>
            <a:r>
              <a:rPr lang="tr-TR" sz="2000" b="1" dirty="0" smtClean="0"/>
              <a:t>; </a:t>
            </a:r>
            <a:r>
              <a:rPr lang="tr-TR" dirty="0" smtClean="0"/>
              <a:t>3 Okul Müdürü, 2 Müdür Yardımcısı, 2 Öğretmen, </a:t>
            </a:r>
          </a:p>
          <a:p>
            <a:r>
              <a:rPr lang="tr-TR" dirty="0" smtClean="0"/>
              <a:t>1 Rehber Öğretmen , 1 Eğitim Sendikaları temsilcisi ve ARGE çalışanlarından oluşmaktadır.</a:t>
            </a:r>
            <a:endParaRPr lang="tr-TR" sz="2000" dirty="0" smtClean="0"/>
          </a:p>
        </p:txBody>
      </p:sp>
      <p:sp>
        <p:nvSpPr>
          <p:cNvPr id="7" name="12 Dikdörtgen"/>
          <p:cNvSpPr/>
          <p:nvPr/>
        </p:nvSpPr>
        <p:spPr>
          <a:xfrm>
            <a:off x="1961528" y="1874870"/>
            <a:ext cx="4443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OKULÖNCESİ KOMİSYONU</a:t>
            </a:r>
            <a:endParaRPr lang="tr-TR" sz="2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6 Resim" descr="OKULÖNCES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9" y="1644734"/>
            <a:ext cx="1277955" cy="921939"/>
          </a:xfrm>
          <a:prstGeom prst="rect">
            <a:avLst/>
          </a:prstGeom>
        </p:spPr>
      </p:pic>
      <p:sp>
        <p:nvSpPr>
          <p:cNvPr id="9" name="14 Dikdörtgen"/>
          <p:cNvSpPr/>
          <p:nvPr/>
        </p:nvSpPr>
        <p:spPr>
          <a:xfrm>
            <a:off x="3635896" y="2492896"/>
            <a:ext cx="37904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İLKOKUL KOMİSYONU</a:t>
            </a:r>
            <a:endParaRPr lang="tr-TR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8 Resim" descr="İLKOK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3" y="2132857"/>
            <a:ext cx="1656184" cy="1118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5 Dikdörtgen"/>
          <p:cNvSpPr/>
          <p:nvPr/>
        </p:nvSpPr>
        <p:spPr>
          <a:xfrm>
            <a:off x="1763688" y="3212976"/>
            <a:ext cx="40886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ORTAOKUL KOMİSYONU</a:t>
            </a:r>
            <a:endParaRPr lang="tr-TR" sz="2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10 Resim" descr="ortaokul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953" y="2887018"/>
            <a:ext cx="1277955" cy="118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7 Dikdörtgen"/>
          <p:cNvSpPr/>
          <p:nvPr/>
        </p:nvSpPr>
        <p:spPr>
          <a:xfrm>
            <a:off x="2699792" y="4005064"/>
            <a:ext cx="48484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GENEL LİSELER KOMİSYONU</a:t>
            </a:r>
            <a:endParaRPr lang="tr-TR" sz="24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7 Resim" descr="Lİ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3" y="3712539"/>
            <a:ext cx="1512167" cy="1120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6 Dikdörtgen"/>
          <p:cNvSpPr/>
          <p:nvPr/>
        </p:nvSpPr>
        <p:spPr>
          <a:xfrm>
            <a:off x="1619672" y="4797152"/>
            <a:ext cx="5237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MESLEK LİSELERİ KOMİSYONU</a:t>
            </a:r>
            <a:endParaRPr lang="tr-TR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9 Resim" descr="meslek-lisesi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5556" y="4567246"/>
            <a:ext cx="1224136" cy="987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40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634</Words>
  <Application>Microsoft Office PowerPoint</Application>
  <PresentationFormat>Ekran Gösterisi (4:3)</PresentationFormat>
  <Paragraphs>135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Hava Akımı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~ By M.Baran ™ ~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DELL</cp:lastModifiedBy>
  <cp:revision>24</cp:revision>
  <dcterms:created xsi:type="dcterms:W3CDTF">2016-10-14T12:31:48Z</dcterms:created>
  <dcterms:modified xsi:type="dcterms:W3CDTF">2016-10-15T12:28:56Z</dcterms:modified>
</cp:coreProperties>
</file>