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20"/>
  </p:notesMasterIdLst>
  <p:handoutMasterIdLst>
    <p:handoutMasterId r:id="rId21"/>
  </p:handoutMasterIdLst>
  <p:sldIdLst>
    <p:sldId id="527" r:id="rId5"/>
    <p:sldId id="526" r:id="rId6"/>
    <p:sldId id="480" r:id="rId7"/>
    <p:sldId id="544" r:id="rId8"/>
    <p:sldId id="543" r:id="rId9"/>
    <p:sldId id="380" r:id="rId10"/>
    <p:sldId id="532" r:id="rId11"/>
    <p:sldId id="556" r:id="rId12"/>
    <p:sldId id="559" r:id="rId13"/>
    <p:sldId id="560" r:id="rId14"/>
    <p:sldId id="558" r:id="rId15"/>
    <p:sldId id="562" r:id="rId16"/>
    <p:sldId id="533" r:id="rId17"/>
    <p:sldId id="563" r:id="rId18"/>
    <p:sldId id="5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89023" autoAdjust="0"/>
  </p:normalViewPr>
  <p:slideViewPr>
    <p:cSldViewPr snapToGrid="0">
      <p:cViewPr>
        <p:scale>
          <a:sx n="50" d="100"/>
          <a:sy n="50" d="100"/>
        </p:scale>
        <p:origin x="-1814" y="-6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8/4/2017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8/4/2017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90.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63" Type="http://schemas.openxmlformats.org/officeDocument/2006/relationships/slideLayout" Target="../slideLayouts/slideLayout154.xml"/><Relationship Id="rId68" Type="http://schemas.openxmlformats.org/officeDocument/2006/relationships/slideLayout" Target="../slideLayouts/slideLayout159.xml"/><Relationship Id="rId76" Type="http://schemas.openxmlformats.org/officeDocument/2006/relationships/slideLayout" Target="../slideLayouts/slideLayout167.xml"/><Relationship Id="rId84" Type="http://schemas.openxmlformats.org/officeDocument/2006/relationships/slideLayout" Target="../slideLayouts/slideLayout175.xml"/><Relationship Id="rId89" Type="http://schemas.openxmlformats.org/officeDocument/2006/relationships/theme" Target="../theme/theme4.xml"/><Relationship Id="rId7" Type="http://schemas.openxmlformats.org/officeDocument/2006/relationships/slideLayout" Target="../slideLayouts/slideLayout98.xml"/><Relationship Id="rId71" Type="http://schemas.openxmlformats.org/officeDocument/2006/relationships/slideLayout" Target="../slideLayouts/slideLayout162.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slideLayout" Target="../slideLayouts/slideLayout144.xml"/><Relationship Id="rId58" Type="http://schemas.openxmlformats.org/officeDocument/2006/relationships/slideLayout" Target="../slideLayouts/slideLayout149.xml"/><Relationship Id="rId66" Type="http://schemas.openxmlformats.org/officeDocument/2006/relationships/slideLayout" Target="../slideLayouts/slideLayout157.xml"/><Relationship Id="rId74" Type="http://schemas.openxmlformats.org/officeDocument/2006/relationships/slideLayout" Target="../slideLayouts/slideLayout165.xml"/><Relationship Id="rId79" Type="http://schemas.openxmlformats.org/officeDocument/2006/relationships/slideLayout" Target="../slideLayouts/slideLayout170.xml"/><Relationship Id="rId87" Type="http://schemas.openxmlformats.org/officeDocument/2006/relationships/slideLayout" Target="../slideLayouts/slideLayout178.xml"/><Relationship Id="rId5" Type="http://schemas.openxmlformats.org/officeDocument/2006/relationships/slideLayout" Target="../slideLayouts/slideLayout96.xml"/><Relationship Id="rId61" Type="http://schemas.openxmlformats.org/officeDocument/2006/relationships/slideLayout" Target="../slideLayouts/slideLayout152.xml"/><Relationship Id="rId82" Type="http://schemas.openxmlformats.org/officeDocument/2006/relationships/slideLayout" Target="../slideLayouts/slideLayout173.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64" Type="http://schemas.openxmlformats.org/officeDocument/2006/relationships/slideLayout" Target="../slideLayouts/slideLayout155.xml"/><Relationship Id="rId69" Type="http://schemas.openxmlformats.org/officeDocument/2006/relationships/slideLayout" Target="../slideLayouts/slideLayout160.xml"/><Relationship Id="rId77" Type="http://schemas.openxmlformats.org/officeDocument/2006/relationships/slideLayout" Target="../slideLayouts/slideLayout168.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72" Type="http://schemas.openxmlformats.org/officeDocument/2006/relationships/slideLayout" Target="../slideLayouts/slideLayout163.xml"/><Relationship Id="rId80" Type="http://schemas.openxmlformats.org/officeDocument/2006/relationships/slideLayout" Target="../slideLayouts/slideLayout171.xml"/><Relationship Id="rId85" Type="http://schemas.openxmlformats.org/officeDocument/2006/relationships/slideLayout" Target="../slideLayouts/slideLayout176.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slideLayout" Target="../slideLayouts/slideLayout150.xml"/><Relationship Id="rId67" Type="http://schemas.openxmlformats.org/officeDocument/2006/relationships/slideLayout" Target="../slideLayouts/slideLayout158.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62" Type="http://schemas.openxmlformats.org/officeDocument/2006/relationships/slideLayout" Target="../slideLayouts/slideLayout153.xml"/><Relationship Id="rId70" Type="http://schemas.openxmlformats.org/officeDocument/2006/relationships/slideLayout" Target="../slideLayouts/slideLayout161.xml"/><Relationship Id="rId75" Type="http://schemas.openxmlformats.org/officeDocument/2006/relationships/slideLayout" Target="../slideLayouts/slideLayout166.xml"/><Relationship Id="rId83" Type="http://schemas.openxmlformats.org/officeDocument/2006/relationships/slideLayout" Target="../slideLayouts/slideLayout174.xml"/><Relationship Id="rId88" Type="http://schemas.openxmlformats.org/officeDocument/2006/relationships/slideLayout" Target="../slideLayouts/slideLayout17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slideLayout" Target="../slideLayouts/slideLayout148.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 Id="rId60" Type="http://schemas.openxmlformats.org/officeDocument/2006/relationships/slideLayout" Target="../slideLayouts/slideLayout151.xml"/><Relationship Id="rId65" Type="http://schemas.openxmlformats.org/officeDocument/2006/relationships/slideLayout" Target="../slideLayouts/slideLayout156.xml"/><Relationship Id="rId73" Type="http://schemas.openxmlformats.org/officeDocument/2006/relationships/slideLayout" Target="../slideLayouts/slideLayout164.xml"/><Relationship Id="rId78" Type="http://schemas.openxmlformats.org/officeDocument/2006/relationships/slideLayout" Target="../slideLayouts/slideLayout169.xml"/><Relationship Id="rId81" Type="http://schemas.openxmlformats.org/officeDocument/2006/relationships/slideLayout" Target="../slideLayouts/slideLayout172.xml"/><Relationship Id="rId86"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4"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92574" y="0"/>
            <a:ext cx="7204201"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a:t>
            </a:r>
            <a:r>
              <a:rPr lang="tr-TR" sz="1900" b="1" dirty="0" smtClean="0">
                <a:solidFill>
                  <a:schemeClr val="accent2">
                    <a:lumMod val="75000"/>
                  </a:schemeClr>
                </a:solidFill>
              </a:rPr>
              <a:t>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t>
            </a:r>
            <a:r>
              <a:rPr lang="tr-TR" sz="2400" dirty="0" smtClean="0">
                <a:latin typeface="Calibri" panose="020F0502020204030204"/>
              </a:rPr>
              <a:t>Avrupa merkezli/</a:t>
            </a:r>
            <a:r>
              <a:rPr lang="tr-TR" sz="2400" dirty="0" err="1" smtClean="0">
                <a:latin typeface="Calibri" panose="020F0502020204030204"/>
              </a:rPr>
              <a:t>müstağrip</a:t>
            </a:r>
            <a:r>
              <a:rPr lang="tr-TR" sz="2400" dirty="0" smtClean="0">
                <a:latin typeface="Calibri" panose="020F0502020204030204"/>
              </a:rPr>
              <a:t> </a:t>
            </a:r>
            <a:r>
              <a:rPr lang="tr-TR" sz="2400" dirty="0" smtClean="0">
                <a:latin typeface="Calibri" panose="020F0502020204030204"/>
              </a:rPr>
              <a:t>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34238</TotalTime>
  <Words>1341</Words>
  <Application>Microsoft Office PowerPoint</Application>
  <PresentationFormat>Özel</PresentationFormat>
  <Paragraphs>239</Paragraphs>
  <Slides>15</Slides>
  <Notes>15</Notes>
  <HiddenSlides>0</HiddenSlides>
  <MMClips>0</MMClips>
  <ScaleCrop>false</ScaleCrop>
  <HeadingPairs>
    <vt:vector size="4" baseType="variant">
      <vt:variant>
        <vt:lpstr>Tema</vt:lpstr>
      </vt:variant>
      <vt:variant>
        <vt:i4>4</vt:i4>
      </vt:variant>
      <vt:variant>
        <vt:lpstr>Slayt Başlıkları</vt:lpstr>
      </vt:variant>
      <vt:variant>
        <vt:i4>15</vt:i4>
      </vt:variant>
    </vt:vector>
  </HeadingPairs>
  <TitlesOfParts>
    <vt:vector size="19" baseType="lpstr">
      <vt:lpstr>Office Theme</vt:lpstr>
      <vt:lpstr>Blank</vt:lpstr>
      <vt:lpstr>TITLES</vt:lpstr>
      <vt:lpstr>1_Office Theme</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acer</cp:lastModifiedBy>
  <cp:revision>527</cp:revision>
  <dcterms:created xsi:type="dcterms:W3CDTF">2016-07-27T20:38:12Z</dcterms:created>
  <dcterms:modified xsi:type="dcterms:W3CDTF">2017-08-04T04:33:25Z</dcterms:modified>
  <cp:category>Templates</cp:category>
</cp:coreProperties>
</file>