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2AFA-E44F-45B6-A681-1CD415742C1C}" type="datetimeFigureOut">
              <a:rPr lang="tr-TR" smtClean="0"/>
              <a:t>19.04.2018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892D-D392-41EA-B0EA-95DE5C592C5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2AFA-E44F-45B6-A681-1CD415742C1C}" type="datetimeFigureOut">
              <a:rPr lang="tr-TR" smtClean="0"/>
              <a:t>19.04.2018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892D-D392-41EA-B0EA-95DE5C592C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2AFA-E44F-45B6-A681-1CD415742C1C}" type="datetimeFigureOut">
              <a:rPr lang="tr-TR" smtClean="0"/>
              <a:t>19.04.2018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892D-D392-41EA-B0EA-95DE5C592C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2AFA-E44F-45B6-A681-1CD415742C1C}" type="datetimeFigureOut">
              <a:rPr lang="tr-TR" smtClean="0"/>
              <a:t>19.04.2018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892D-D392-41EA-B0EA-95DE5C592C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2AFA-E44F-45B6-A681-1CD415742C1C}" type="datetimeFigureOut">
              <a:rPr lang="tr-TR" smtClean="0"/>
              <a:t>19.04.2018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892D-D392-41EA-B0EA-95DE5C592C5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2AFA-E44F-45B6-A681-1CD415742C1C}" type="datetimeFigureOut">
              <a:rPr lang="tr-TR" smtClean="0"/>
              <a:t>19.04.2018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892D-D392-41EA-B0EA-95DE5C592C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2AFA-E44F-45B6-A681-1CD415742C1C}" type="datetimeFigureOut">
              <a:rPr lang="tr-TR" smtClean="0"/>
              <a:t>19.04.2018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892D-D392-41EA-B0EA-95DE5C592C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2AFA-E44F-45B6-A681-1CD415742C1C}" type="datetimeFigureOut">
              <a:rPr lang="tr-TR" smtClean="0"/>
              <a:t>19.04.2018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892D-D392-41EA-B0EA-95DE5C592C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2AFA-E44F-45B6-A681-1CD415742C1C}" type="datetimeFigureOut">
              <a:rPr lang="tr-TR" smtClean="0"/>
              <a:t>19.04.2018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892D-D392-41EA-B0EA-95DE5C592C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2AFA-E44F-45B6-A681-1CD415742C1C}" type="datetimeFigureOut">
              <a:rPr lang="tr-TR" smtClean="0"/>
              <a:t>19.04.2018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892D-D392-41EA-B0EA-95DE5C592C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2AFA-E44F-45B6-A681-1CD415742C1C}" type="datetimeFigureOut">
              <a:rPr lang="tr-TR" smtClean="0"/>
              <a:t>19.04.2018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74892D-D392-41EA-B0EA-95DE5C592C52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82AFA-E44F-45B6-A681-1CD415742C1C}" type="datetimeFigureOut">
              <a:rPr lang="tr-TR" smtClean="0"/>
              <a:t>19.04.2018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74892D-D392-41EA-B0EA-95DE5C592C52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yse.meb.gov.t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4005064"/>
            <a:ext cx="7851648" cy="2620888"/>
          </a:xfrm>
        </p:spPr>
        <p:txBody>
          <a:bodyPr>
            <a:noAutofit/>
          </a:bodyPr>
          <a:lstStyle/>
          <a:p>
            <a:pPr algn="ctr"/>
            <a:r>
              <a:rPr lang="tr-TR" sz="6000" dirty="0" smtClean="0"/>
              <a:t>DÜZCE MİLLİ EĞİTİM MÜDÜRLÜĞÜ</a:t>
            </a:r>
            <a:br>
              <a:rPr lang="tr-TR" sz="6000" dirty="0" smtClean="0"/>
            </a:br>
            <a:r>
              <a:rPr lang="tr-TR" sz="6000" u="sng" dirty="0" smtClean="0">
                <a:effectLst/>
              </a:rPr>
              <a:t>Araştırma İzinleri </a:t>
            </a:r>
            <a:br>
              <a:rPr lang="tr-TR" sz="6000" u="sng" dirty="0" smtClean="0">
                <a:effectLst/>
              </a:rPr>
            </a:br>
            <a:r>
              <a:rPr lang="tr-TR" sz="6000" u="sng" dirty="0" smtClean="0">
                <a:effectLst/>
              </a:rPr>
              <a:t>İş ve İşlemleri</a:t>
            </a:r>
            <a:br>
              <a:rPr lang="tr-TR" sz="6000" u="sng" dirty="0" smtClean="0">
                <a:effectLst/>
              </a:rPr>
            </a:br>
            <a:r>
              <a:rPr lang="tr-TR" sz="6000" u="sng" dirty="0" smtClean="0">
                <a:effectLst/>
              </a:rPr>
              <a:t/>
            </a:r>
            <a:br>
              <a:rPr lang="tr-TR" sz="6000" u="sng" dirty="0" smtClean="0">
                <a:effectLst/>
              </a:rPr>
            </a:br>
            <a:r>
              <a:rPr lang="tr-TR" sz="6000" b="0" dirty="0" smtClean="0">
                <a:solidFill>
                  <a:srgbClr val="FFFF00"/>
                </a:solidFill>
                <a:effectLst/>
              </a:rPr>
              <a:t>www.ayse.meb.gov.tr</a:t>
            </a:r>
            <a:br>
              <a:rPr lang="tr-TR" sz="6000" b="0" dirty="0" smtClean="0">
                <a:solidFill>
                  <a:srgbClr val="FFFF00"/>
                </a:solidFill>
                <a:effectLst/>
              </a:rPr>
            </a:br>
            <a:endParaRPr lang="tr-TR" sz="60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0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Adım 1 : www.ayse.meb.gov.tr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96752"/>
            <a:ext cx="8496944" cy="5109517"/>
          </a:xfrm>
          <a:prstGeom prst="rect">
            <a:avLst/>
          </a:prstGeom>
        </p:spPr>
      </p:pic>
      <p:sp>
        <p:nvSpPr>
          <p:cNvPr id="6" name="Oval Belirtme Çizgisi 5"/>
          <p:cNvSpPr/>
          <p:nvPr/>
        </p:nvSpPr>
        <p:spPr>
          <a:xfrm>
            <a:off x="7308304" y="764704"/>
            <a:ext cx="2195736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e</a:t>
            </a:r>
            <a:r>
              <a:rPr lang="tr-TR" dirty="0" smtClean="0">
                <a:solidFill>
                  <a:schemeClr val="bg1"/>
                </a:solidFill>
              </a:rPr>
              <a:t>-Devlet Girişi Tıklayınız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49" y="1556792"/>
            <a:ext cx="7803443" cy="4389437"/>
          </a:xfrm>
          <a:prstGeom prst="rect">
            <a:avLst/>
          </a:prstGeo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251520" y="581524"/>
            <a:ext cx="8229600" cy="576064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/>
              <a:t>Adım 2 : www.ayse.meb.gov.tr</a:t>
            </a:r>
            <a:endParaRPr lang="tr-TR" b="1" dirty="0"/>
          </a:p>
        </p:txBody>
      </p:sp>
      <p:sp>
        <p:nvSpPr>
          <p:cNvPr id="6" name="Oval Belirtme Çizgisi 5"/>
          <p:cNvSpPr/>
          <p:nvPr/>
        </p:nvSpPr>
        <p:spPr>
          <a:xfrm>
            <a:off x="2483768" y="2213459"/>
            <a:ext cx="259228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FF00"/>
                </a:solidFill>
              </a:rPr>
              <a:t>e</a:t>
            </a:r>
            <a:r>
              <a:rPr lang="tr-TR" dirty="0" smtClean="0">
                <a:solidFill>
                  <a:srgbClr val="FFFF00"/>
                </a:solidFill>
              </a:rPr>
              <a:t>-Devlet Girişi Yapılacak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566" y="1556792"/>
            <a:ext cx="7803443" cy="4389437"/>
          </a:xfrm>
          <a:prstGeom prst="rect">
            <a:avLst/>
          </a:prstGeo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251520" y="581524"/>
            <a:ext cx="8229600" cy="576064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/>
              <a:t>Adım 3 : www.ayse.meb.gov.tr</a:t>
            </a:r>
            <a:endParaRPr lang="tr-TR" b="1" dirty="0"/>
          </a:p>
        </p:txBody>
      </p:sp>
      <p:sp>
        <p:nvSpPr>
          <p:cNvPr id="6" name="Oval Belirtme Çizgisi 5"/>
          <p:cNvSpPr/>
          <p:nvPr/>
        </p:nvSpPr>
        <p:spPr>
          <a:xfrm>
            <a:off x="4139952" y="3573016"/>
            <a:ext cx="2664296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Şifre Değiştirmeden Devam Et 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270" y="1412776"/>
            <a:ext cx="7803443" cy="4389437"/>
          </a:xfrm>
          <a:prstGeom prst="rect">
            <a:avLst/>
          </a:prstGeo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251520" y="581524"/>
            <a:ext cx="8229600" cy="576064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/>
              <a:t>Adım 4 : www.ayse.meb.gov.tr</a:t>
            </a:r>
            <a:endParaRPr lang="tr-TR" b="1" dirty="0"/>
          </a:p>
        </p:txBody>
      </p:sp>
      <p:sp>
        <p:nvSpPr>
          <p:cNvPr id="6" name="Oval Belirtme Çizgisi 5"/>
          <p:cNvSpPr/>
          <p:nvPr/>
        </p:nvSpPr>
        <p:spPr>
          <a:xfrm>
            <a:off x="3851920" y="2924944"/>
            <a:ext cx="3024336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Onayla Butonuna Tıklıyoruz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340769"/>
            <a:ext cx="8136904" cy="4983832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251520" y="581524"/>
            <a:ext cx="8229600" cy="576064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dirty="0" smtClean="0"/>
              <a:t>Adım 5 : www.ayse.meb.gov.tr</a:t>
            </a:r>
            <a:endParaRPr lang="tr-TR" dirty="0"/>
          </a:p>
        </p:txBody>
      </p:sp>
      <p:sp>
        <p:nvSpPr>
          <p:cNvPr id="7" name="Oval Belirtme Çizgisi 6"/>
          <p:cNvSpPr/>
          <p:nvPr/>
        </p:nvSpPr>
        <p:spPr>
          <a:xfrm>
            <a:off x="5508104" y="3573016"/>
            <a:ext cx="2808312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Araştırma Uygulama İzni Başvurusu Yapıyoruz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196753"/>
            <a:ext cx="7803443" cy="5127848"/>
          </a:xfrm>
          <a:prstGeom prst="rect">
            <a:avLst/>
          </a:prstGeom>
        </p:spPr>
      </p:pic>
      <p:sp>
        <p:nvSpPr>
          <p:cNvPr id="5" name="Başlık 1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8229600" cy="420656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/>
              <a:t>Adım 6 : www.ayse.meb.gov.tr</a:t>
            </a:r>
            <a:endParaRPr lang="tr-TR" b="1" dirty="0"/>
          </a:p>
        </p:txBody>
      </p:sp>
      <p:sp>
        <p:nvSpPr>
          <p:cNvPr id="6" name="Oval Belirtme Çizgisi 5"/>
          <p:cNvSpPr/>
          <p:nvPr/>
        </p:nvSpPr>
        <p:spPr>
          <a:xfrm>
            <a:off x="3995936" y="3573016"/>
            <a:ext cx="2952328" cy="19265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Yönergeyi Okuyup / Örnek Formları İnceleyerek </a:t>
            </a:r>
          </a:p>
          <a:p>
            <a:pPr algn="ctr"/>
            <a:r>
              <a:rPr lang="tr-TR" dirty="0" smtClean="0">
                <a:solidFill>
                  <a:srgbClr val="FFFF00"/>
                </a:solidFill>
              </a:rPr>
              <a:t>BAŞVURU YAP tıklanıyor.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/>
              <a:t>Adım 8 : www.ayse.meb.gov.tr</a:t>
            </a:r>
            <a:endParaRPr lang="tr-TR" b="1" dirty="0"/>
          </a:p>
        </p:txBody>
      </p:sp>
      <p:pic>
        <p:nvPicPr>
          <p:cNvPr id="1027" name="Picture 3" descr="C:\Users\AliCANBAZ\Desktop\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4254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Belirtme Çizgisi 7"/>
          <p:cNvSpPr/>
          <p:nvPr/>
        </p:nvSpPr>
        <p:spPr>
          <a:xfrm>
            <a:off x="4553226" y="3933056"/>
            <a:ext cx="3115118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Ekranda İstenilen Bilgiler Doldurularak Başvuru Bitiriliyor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/>
              <a:t>Adım 8 : www.ayse.meb.gov.tr</a:t>
            </a:r>
            <a:endParaRPr lang="tr-TR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529890" y="1196752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Son İşlemler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 smtClean="0"/>
              <a:t> Başvuru yapıldıktan sonra DİLEKÇE çıkartılarak imzalanacak ve Üniversiteye diğer evraklarla birlikte teslim edilecektir.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 smtClean="0"/>
              <a:t> Başvuru esnasında her türlü sorumluluk başvuru yapan kişiye aittir.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 smtClean="0"/>
              <a:t>Üniversiteye evraklarınızı teslim ettikten sonra; Milli Eğitim Müdürlüğü komisyonuna ulaşan evraklar incelenecektir.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 smtClean="0"/>
              <a:t>Başvuru sahibi </a:t>
            </a:r>
            <a:r>
              <a:rPr lang="tr-TR" sz="2400" dirty="0" smtClean="0">
                <a:hlinkClick r:id="rId2"/>
              </a:rPr>
              <a:t>www.ayse.meb.gov.tr</a:t>
            </a:r>
            <a:r>
              <a:rPr lang="tr-TR" sz="2400" dirty="0" smtClean="0"/>
              <a:t> adresinden giriş yaparak başvuru durumunu öğrenebilecektir.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 smtClean="0"/>
              <a:t>Diğer sorularınız için Düzce Milli Eğitim Müdürlüğü ARGE birimi ile irtibata geçiniz.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591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136</Words>
  <Application>Microsoft Office PowerPoint</Application>
  <PresentationFormat>Ekran Gösterisi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Akış</vt:lpstr>
      <vt:lpstr>DÜZCE MİLLİ EĞİTİM MÜDÜRLÜĞÜ Araştırma İzinleri  İş ve İşlemleri  www.ayse.meb.gov.tr </vt:lpstr>
      <vt:lpstr>Adım 1 : www.ayse.meb.gov.tr</vt:lpstr>
      <vt:lpstr>PowerPoint Sunusu</vt:lpstr>
      <vt:lpstr>PowerPoint Sunusu</vt:lpstr>
      <vt:lpstr>PowerPoint Sunusu</vt:lpstr>
      <vt:lpstr>PowerPoint Sunusu</vt:lpstr>
      <vt:lpstr>Adım 6 : www.ayse.meb.gov.tr</vt:lpstr>
      <vt:lpstr>Adım 8 : www.ayse.meb.gov.tr</vt:lpstr>
      <vt:lpstr>Adım 8 : www.ayse.meb.gov.tr</vt:lpstr>
    </vt:vector>
  </TitlesOfParts>
  <Company>~ By M.Baran ™ ~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DÜZCE MİLLİ EĞİTİM MÜDÜRLÜĞÜ  Araştırma İzinleri  İş ve İşlemleri</dc:title>
  <dc:creator>AliCANBAZ</dc:creator>
  <cp:lastModifiedBy>AliCANBAZ</cp:lastModifiedBy>
  <cp:revision>5</cp:revision>
  <dcterms:created xsi:type="dcterms:W3CDTF">2018-04-19T10:57:04Z</dcterms:created>
  <dcterms:modified xsi:type="dcterms:W3CDTF">2018-04-19T11:35:33Z</dcterms:modified>
</cp:coreProperties>
</file>